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2" r:id="rId5"/>
    <p:sldMasterId id="2147483755" r:id="rId6"/>
    <p:sldMasterId id="2147483758" r:id="rId7"/>
    <p:sldMasterId id="2147483762" r:id="rId8"/>
    <p:sldMasterId id="2147483774" r:id="rId9"/>
  </p:sldMasterIdLst>
  <p:notesMasterIdLst>
    <p:notesMasterId r:id="rId50"/>
  </p:notesMasterIdLst>
  <p:sldIdLst>
    <p:sldId id="2134805706" r:id="rId10"/>
    <p:sldId id="2134805682" r:id="rId11"/>
    <p:sldId id="2076136172" r:id="rId12"/>
    <p:sldId id="2076136349" r:id="rId13"/>
    <p:sldId id="2076136351" r:id="rId14"/>
    <p:sldId id="2134805698" r:id="rId15"/>
    <p:sldId id="310" r:id="rId16"/>
    <p:sldId id="2076136312" r:id="rId17"/>
    <p:sldId id="2076136325" r:id="rId18"/>
    <p:sldId id="2076136324" r:id="rId19"/>
    <p:sldId id="2076136313" r:id="rId20"/>
    <p:sldId id="2076136314" r:id="rId21"/>
    <p:sldId id="2076136316" r:id="rId22"/>
    <p:sldId id="2076136317" r:id="rId23"/>
    <p:sldId id="2076136328" r:id="rId24"/>
    <p:sldId id="2076136333" r:id="rId25"/>
    <p:sldId id="2134805683" r:id="rId26"/>
    <p:sldId id="2076136318" r:id="rId27"/>
    <p:sldId id="2134805684" r:id="rId28"/>
    <p:sldId id="2134805685" r:id="rId29"/>
    <p:sldId id="2134805686" r:id="rId30"/>
    <p:sldId id="2134805687" r:id="rId31"/>
    <p:sldId id="2134805688" r:id="rId32"/>
    <p:sldId id="2134805689" r:id="rId33"/>
    <p:sldId id="2134805690" r:id="rId34"/>
    <p:sldId id="2134805691" r:id="rId35"/>
    <p:sldId id="2134805692" r:id="rId36"/>
    <p:sldId id="2134805693" r:id="rId37"/>
    <p:sldId id="2134805699" r:id="rId38"/>
    <p:sldId id="2134805695" r:id="rId39"/>
    <p:sldId id="2134805696" r:id="rId40"/>
    <p:sldId id="2134805697" r:id="rId41"/>
    <p:sldId id="2134805700" r:id="rId42"/>
    <p:sldId id="2134805701" r:id="rId43"/>
    <p:sldId id="2134805702" r:id="rId44"/>
    <p:sldId id="2134805703" r:id="rId45"/>
    <p:sldId id="2134805705" r:id="rId46"/>
    <p:sldId id="2134805707" r:id="rId47"/>
    <p:sldId id="2147470174" r:id="rId48"/>
    <p:sldId id="272" r:id="rId4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440990-6366-A19F-8556-CB69D3A62751}" name="Luiza Frąckowiak" initials="LF" userId="S::lfrackowiak@tidk.pl::29f74c78-aba3-4c93-8f1a-8acb28b88d1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z Grala" initials="LG" lastIdx="6" clrIdx="0">
    <p:extLst>
      <p:ext uri="{19B8F6BF-5375-455C-9EA6-DF929625EA0E}">
        <p15:presenceInfo xmlns:p15="http://schemas.microsoft.com/office/powerpoint/2012/main" userId="S::lgrala@tidk.pl::dd07ad09-5bdb-4de1-ba46-30a24045d9e6" providerId="AD"/>
      </p:ext>
    </p:extLst>
  </p:cmAuthor>
  <p:cmAuthor id="2" name="Marta Urbaniak" initials="MU" lastIdx="1" clrIdx="1">
    <p:extLst>
      <p:ext uri="{19B8F6BF-5375-455C-9EA6-DF929625EA0E}">
        <p15:presenceInfo xmlns:p15="http://schemas.microsoft.com/office/powerpoint/2012/main" userId="S::murbaniak@tidk.pl::f34c09c8-63cb-4711-87b9-ebe23a3852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1F3"/>
    <a:srgbClr val="D9D9D9"/>
    <a:srgbClr val="F8F8F8"/>
    <a:srgbClr val="4FA9CC"/>
    <a:srgbClr val="13215C"/>
    <a:srgbClr val="FFFFFF"/>
    <a:srgbClr val="F2F2F2"/>
    <a:srgbClr val="F3F3F3"/>
    <a:srgbClr val="B0B1B1"/>
    <a:srgbClr val="F15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F1CA6-BA69-4843-94A7-B0782118A158}" v="8" dt="2022-05-11T12:12:03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003" autoAdjust="0"/>
  </p:normalViewPr>
  <p:slideViewPr>
    <p:cSldViewPr snapToGrid="0">
      <p:cViewPr varScale="1">
        <p:scale>
          <a:sx n="53" d="100"/>
          <a:sy n="53" d="100"/>
        </p:scale>
        <p:origin x="177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microsoft.com/office/2015/10/relationships/revisionInfo" Target="revisionInfo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ksana Szczupska" userId="S::rszczupska@tidk.pl::7c38b56c-223f-4f70-b59d-0aa340c26b98" providerId="AD" clId="Web-{B0CD8C72-B828-8957-A527-5E1F87EB0418}"/>
    <pc:docChg chg="modSld">
      <pc:chgData name="Roksana Szczupska" userId="S::rszczupska@tidk.pl::7c38b56c-223f-4f70-b59d-0aa340c26b98" providerId="AD" clId="Web-{B0CD8C72-B828-8957-A527-5E1F87EB0418}" dt="2022-05-10T13:57:37.760" v="29"/>
      <pc:docMkLst>
        <pc:docMk/>
      </pc:docMkLst>
      <pc:sldChg chg="addSp modSp">
        <pc:chgData name="Roksana Szczupska" userId="S::rszczupska@tidk.pl::7c38b56c-223f-4f70-b59d-0aa340c26b98" providerId="AD" clId="Web-{B0CD8C72-B828-8957-A527-5E1F87EB0418}" dt="2022-05-10T13:57:37.760" v="29"/>
        <pc:sldMkLst>
          <pc:docMk/>
          <pc:sldMk cId="1780221408" sldId="2076136318"/>
        </pc:sldMkLst>
        <pc:spChg chg="add mod">
          <ac:chgData name="Roksana Szczupska" userId="S::rszczupska@tidk.pl::7c38b56c-223f-4f70-b59d-0aa340c26b98" providerId="AD" clId="Web-{B0CD8C72-B828-8957-A527-5E1F87EB0418}" dt="2022-05-10T13:57:37.760" v="29"/>
          <ac:spMkLst>
            <pc:docMk/>
            <pc:sldMk cId="1780221408" sldId="2076136318"/>
            <ac:spMk id="2" creationId="{A70F2F48-2DB0-B9FF-A052-A7A468A23233}"/>
          </ac:spMkLst>
        </pc:spChg>
      </pc:sldChg>
    </pc:docChg>
  </pc:docChgLst>
  <pc:docChgLst>
    <pc:chgData name="Roksana Szczupska" userId="S::rszczupska@tidk.pl::7c38b56c-223f-4f70-b59d-0aa340c26b98" providerId="AD" clId="Web-{255F2EFC-BD9F-12B7-F618-A9E9F705E34E}"/>
    <pc:docChg chg="modSld">
      <pc:chgData name="Roksana Szczupska" userId="S::rszczupska@tidk.pl::7c38b56c-223f-4f70-b59d-0aa340c26b98" providerId="AD" clId="Web-{255F2EFC-BD9F-12B7-F618-A9E9F705E34E}" dt="2022-05-06T06:53:05.240" v="37" actId="20577"/>
      <pc:docMkLst>
        <pc:docMk/>
      </pc:docMkLst>
      <pc:sldChg chg="modSp">
        <pc:chgData name="Roksana Szczupska" userId="S::rszczupska@tidk.pl::7c38b56c-223f-4f70-b59d-0aa340c26b98" providerId="AD" clId="Web-{255F2EFC-BD9F-12B7-F618-A9E9F705E34E}" dt="2022-05-06T06:53:05.240" v="37" actId="20577"/>
        <pc:sldMkLst>
          <pc:docMk/>
          <pc:sldMk cId="182734281" sldId="2134805695"/>
        </pc:sldMkLst>
        <pc:spChg chg="mod">
          <ac:chgData name="Roksana Szczupska" userId="S::rszczupska@tidk.pl::7c38b56c-223f-4f70-b59d-0aa340c26b98" providerId="AD" clId="Web-{255F2EFC-BD9F-12B7-F618-A9E9F705E34E}" dt="2022-05-06T06:53:05.240" v="37" actId="20577"/>
          <ac:spMkLst>
            <pc:docMk/>
            <pc:sldMk cId="182734281" sldId="2134805695"/>
            <ac:spMk id="12" creationId="{2EBB7BBC-D1CF-0911-813E-1DD6E051A4D3}"/>
          </ac:spMkLst>
        </pc:spChg>
      </pc:sldChg>
    </pc:docChg>
  </pc:docChgLst>
  <pc:docChgLst>
    <pc:chgData name="Luiza Frąckowiak" userId="29f74c78-aba3-4c93-8f1a-8acb28b88d18" providerId="ADAL" clId="{332F1CA6-BA69-4843-94A7-B0782118A158}"/>
    <pc:docChg chg="undo custSel addSld delSld modSld sldOrd">
      <pc:chgData name="Luiza Frąckowiak" userId="29f74c78-aba3-4c93-8f1a-8acb28b88d18" providerId="ADAL" clId="{332F1CA6-BA69-4843-94A7-B0782118A158}" dt="2022-05-30T06:27:25.382" v="3608" actId="20577"/>
      <pc:docMkLst>
        <pc:docMk/>
      </pc:docMkLst>
      <pc:sldChg chg="modSp mod">
        <pc:chgData name="Luiza Frąckowiak" userId="29f74c78-aba3-4c93-8f1a-8acb28b88d18" providerId="ADAL" clId="{332F1CA6-BA69-4843-94A7-B0782118A158}" dt="2022-05-04T10:18:26.654" v="1385" actId="20577"/>
        <pc:sldMkLst>
          <pc:docMk/>
          <pc:sldMk cId="3188231991" sldId="256"/>
        </pc:sldMkLst>
        <pc:spChg chg="mod">
          <ac:chgData name="Luiza Frąckowiak" userId="29f74c78-aba3-4c93-8f1a-8acb28b88d18" providerId="ADAL" clId="{332F1CA6-BA69-4843-94A7-B0782118A158}" dt="2022-05-04T10:18:26.654" v="1385" actId="20577"/>
          <ac:spMkLst>
            <pc:docMk/>
            <pc:sldMk cId="3188231991" sldId="256"/>
            <ac:spMk id="5" creationId="{BA86A285-8F7E-43D1-9376-0BC550BF6696}"/>
          </ac:spMkLst>
        </pc:spChg>
      </pc:sldChg>
      <pc:sldChg chg="modSp mod">
        <pc:chgData name="Luiza Frąckowiak" userId="29f74c78-aba3-4c93-8f1a-8acb28b88d18" providerId="ADAL" clId="{332F1CA6-BA69-4843-94A7-B0782118A158}" dt="2022-05-06T08:33:11.975" v="2183" actId="20577"/>
        <pc:sldMkLst>
          <pc:docMk/>
          <pc:sldMk cId="2844016474" sldId="2076136172"/>
        </pc:sldMkLst>
        <pc:spChg chg="mod">
          <ac:chgData name="Luiza Frąckowiak" userId="29f74c78-aba3-4c93-8f1a-8acb28b88d18" providerId="ADAL" clId="{332F1CA6-BA69-4843-94A7-B0782118A158}" dt="2022-05-06T08:33:11.975" v="2183" actId="20577"/>
          <ac:spMkLst>
            <pc:docMk/>
            <pc:sldMk cId="2844016474" sldId="2076136172"/>
            <ac:spMk id="6" creationId="{00000000-0000-0000-0000-000000000000}"/>
          </ac:spMkLst>
        </pc:spChg>
        <pc:spChg chg="mod">
          <ac:chgData name="Luiza Frąckowiak" userId="29f74c78-aba3-4c93-8f1a-8acb28b88d18" providerId="ADAL" clId="{332F1CA6-BA69-4843-94A7-B0782118A158}" dt="2022-05-06T06:55:25.672" v="2082" actId="20577"/>
          <ac:spMkLst>
            <pc:docMk/>
            <pc:sldMk cId="2844016474" sldId="2076136172"/>
            <ac:spMk id="13" creationId="{9CC0FAD7-6603-4E3B-97BD-DA85F7A32C94}"/>
          </ac:spMkLst>
        </pc:spChg>
        <pc:spChg chg="mod">
          <ac:chgData name="Luiza Frąckowiak" userId="29f74c78-aba3-4c93-8f1a-8acb28b88d18" providerId="ADAL" clId="{332F1CA6-BA69-4843-94A7-B0782118A158}" dt="2022-05-06T06:44:44.080" v="2047" actId="20577"/>
          <ac:spMkLst>
            <pc:docMk/>
            <pc:sldMk cId="2844016474" sldId="2076136172"/>
            <ac:spMk id="17" creationId="{632B9C9D-BFA3-FA2F-3552-2DB4BAC960E0}"/>
          </ac:spMkLst>
        </pc:spChg>
        <pc:spChg chg="mod">
          <ac:chgData name="Luiza Frąckowiak" userId="29f74c78-aba3-4c93-8f1a-8acb28b88d18" providerId="ADAL" clId="{332F1CA6-BA69-4843-94A7-B0782118A158}" dt="2022-05-06T06:44:51.219" v="2060" actId="20577"/>
          <ac:spMkLst>
            <pc:docMk/>
            <pc:sldMk cId="2844016474" sldId="2076136172"/>
            <ac:spMk id="20" creationId="{93A252DA-BD9B-7F3B-E3D4-848974417D29}"/>
          </ac:spMkLst>
        </pc:spChg>
      </pc:sldChg>
      <pc:sldChg chg="addSp delSp modSp mod setBg setClrOvrMap">
        <pc:chgData name="Luiza Frąckowiak" userId="29f74c78-aba3-4c93-8f1a-8acb28b88d18" providerId="ADAL" clId="{332F1CA6-BA69-4843-94A7-B0782118A158}" dt="2022-05-04T10:17:04.484" v="1367" actId="26606"/>
        <pc:sldMkLst>
          <pc:docMk/>
          <pc:sldMk cId="3423285002" sldId="2076136311"/>
        </pc:sldMkLst>
        <pc:spChg chg="mod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2" creationId="{10526090-2EB0-462E-BF2D-EF8F2399ECA4}"/>
          </ac:spMkLst>
        </pc:spChg>
        <pc:spChg chg="mod ord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6" creationId="{8DCA7A5B-1A92-4551-BFA4-05C0C61DD931}"/>
          </ac:spMkLst>
        </pc:spChg>
        <pc:spChg chg="mod ord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8" creationId="{10AB2A7F-5406-4B4B-9C67-EE66463295AA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22" creationId="{8DF8AE6E-38CD-4B2A-8E02-F099DD30EF40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24" creationId="{23293907-0F26-4752-BCD0-3AC2C5026383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26" creationId="{4CA07809-FD84-4293-BEDA-C920BB2A1F3F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28" creationId="{A06D4B98-7FBD-4771-9C71-AE026D67023F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30" creationId="{1E32D174-F8A9-4FF0-8888-1B4F5E184961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32" creationId="{769201C5-687E-46FB-BA72-23BA40BFEE1E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34" creationId="{339141A8-FDFD-4ABE-A499-72C9669F4BE6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36" creationId="{8A439E11-755A-4258-859D-56A6B6AFCB66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38" creationId="{E916EF49-F958-4F28-A999-F8FA8D09AF86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40" creationId="{A7665D74-DFEA-412C-928C-F090E67084F3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42" creationId="{3E84BD56-679D-4E0C-9C9B-D694ABF07373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44" creationId="{2335FEDF-EF88-4E68-9CF7-5A72EF32AFC2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46" creationId="{03DB71A4-74AA-406D-9553-61C0C6D23689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48" creationId="{DA9994C2-211B-4BF6-B6A0-D67471594EC1}"/>
          </ac:spMkLst>
        </pc:spChg>
        <pc:spChg chg="add del">
          <ac:chgData name="Luiza Frąckowiak" userId="29f74c78-aba3-4c93-8f1a-8acb28b88d18" providerId="ADAL" clId="{332F1CA6-BA69-4843-94A7-B0782118A158}" dt="2022-05-04T10:17:04.484" v="1367" actId="26606"/>
          <ac:spMkLst>
            <pc:docMk/>
            <pc:sldMk cId="3423285002" sldId="2076136311"/>
            <ac:spMk id="50" creationId="{837A7BE2-DF08-4ECE-A520-13927DBF4C5E}"/>
          </ac:spMkLst>
        </pc:spChg>
        <pc:picChg chg="add mod">
          <ac:chgData name="Luiza Frąckowiak" userId="29f74c78-aba3-4c93-8f1a-8acb28b88d18" providerId="ADAL" clId="{332F1CA6-BA69-4843-94A7-B0782118A158}" dt="2022-05-04T10:17:04.484" v="1367" actId="26606"/>
          <ac:picMkLst>
            <pc:docMk/>
            <pc:sldMk cId="3423285002" sldId="2076136311"/>
            <ac:picMk id="3" creationId="{D3029702-8D67-1373-7113-E84F74CB684C}"/>
          </ac:picMkLst>
        </pc:picChg>
        <pc:picChg chg="mod ord">
          <ac:chgData name="Luiza Frąckowiak" userId="29f74c78-aba3-4c93-8f1a-8acb28b88d18" providerId="ADAL" clId="{332F1CA6-BA69-4843-94A7-B0782118A158}" dt="2022-05-04T10:17:04.484" v="1367" actId="26606"/>
          <ac:picMkLst>
            <pc:docMk/>
            <pc:sldMk cId="3423285002" sldId="2076136311"/>
            <ac:picMk id="7" creationId="{BDF75F4E-169E-4557-847E-FED7E51A207C}"/>
          </ac:picMkLst>
        </pc:picChg>
        <pc:picChg chg="mod ord">
          <ac:chgData name="Luiza Frąckowiak" userId="29f74c78-aba3-4c93-8f1a-8acb28b88d18" providerId="ADAL" clId="{332F1CA6-BA69-4843-94A7-B0782118A158}" dt="2022-05-04T10:17:04.484" v="1367" actId="26606"/>
          <ac:picMkLst>
            <pc:docMk/>
            <pc:sldMk cId="3423285002" sldId="2076136311"/>
            <ac:picMk id="10" creationId="{76E0CB63-F14C-4FD2-AB22-2B3E02F06E23}"/>
          </ac:picMkLst>
        </pc:picChg>
        <pc:picChg chg="mod">
          <ac:chgData name="Luiza Frąckowiak" userId="29f74c78-aba3-4c93-8f1a-8acb28b88d18" providerId="ADAL" clId="{332F1CA6-BA69-4843-94A7-B0782118A158}" dt="2022-05-04T10:17:04.484" v="1367" actId="26606"/>
          <ac:picMkLst>
            <pc:docMk/>
            <pc:sldMk cId="3423285002" sldId="2076136311"/>
            <ac:picMk id="12" creationId="{15045F26-0591-4986-88F0-AD8EB302DE5D}"/>
          </ac:picMkLst>
        </pc:picChg>
        <pc:picChg chg="ord">
          <ac:chgData name="Luiza Frąckowiak" userId="29f74c78-aba3-4c93-8f1a-8acb28b88d18" providerId="ADAL" clId="{332F1CA6-BA69-4843-94A7-B0782118A158}" dt="2022-05-04T10:17:04.484" v="1367" actId="26606"/>
          <ac:picMkLst>
            <pc:docMk/>
            <pc:sldMk cId="3423285002" sldId="2076136311"/>
            <ac:picMk id="14" creationId="{BE3197D2-01BB-4812-9FC3-449041F97C13}"/>
          </ac:picMkLst>
        </pc:picChg>
        <pc:picChg chg="mod">
          <ac:chgData name="Luiza Frąckowiak" userId="29f74c78-aba3-4c93-8f1a-8acb28b88d18" providerId="ADAL" clId="{332F1CA6-BA69-4843-94A7-B0782118A158}" dt="2022-05-04T10:17:04.484" v="1367" actId="26606"/>
          <ac:picMkLst>
            <pc:docMk/>
            <pc:sldMk cId="3423285002" sldId="2076136311"/>
            <ac:picMk id="15" creationId="{FE9C593C-2D1F-42A6-B0CE-7DD01009AB2F}"/>
          </ac:picMkLst>
        </pc:picChg>
        <pc:picChg chg="mod ord">
          <ac:chgData name="Luiza Frąckowiak" userId="29f74c78-aba3-4c93-8f1a-8acb28b88d18" providerId="ADAL" clId="{332F1CA6-BA69-4843-94A7-B0782118A158}" dt="2022-05-04T10:17:04.484" v="1367" actId="26606"/>
          <ac:picMkLst>
            <pc:docMk/>
            <pc:sldMk cId="3423285002" sldId="2076136311"/>
            <ac:picMk id="17" creationId="{E47466AF-FFBE-4ACD-856C-C4C6E778D0A4}"/>
          </ac:picMkLst>
        </pc:picChg>
      </pc:sldChg>
      <pc:sldChg chg="addSp modSp mod addCm delCm modCm modNotesTx">
        <pc:chgData name="Luiza Frąckowiak" userId="29f74c78-aba3-4c93-8f1a-8acb28b88d18" providerId="ADAL" clId="{332F1CA6-BA69-4843-94A7-B0782118A158}" dt="2022-05-30T06:26:30.655" v="3596" actId="20577"/>
        <pc:sldMkLst>
          <pc:docMk/>
          <pc:sldMk cId="3981858561" sldId="2076136312"/>
        </pc:sldMkLst>
        <pc:spChg chg="add mod">
          <ac:chgData name="Luiza Frąckowiak" userId="29f74c78-aba3-4c93-8f1a-8acb28b88d18" providerId="ADAL" clId="{332F1CA6-BA69-4843-94A7-B0782118A158}" dt="2022-05-04T12:07:42.810" v="1482" actId="1076"/>
          <ac:spMkLst>
            <pc:docMk/>
            <pc:sldMk cId="3981858561" sldId="2076136312"/>
            <ac:spMk id="3" creationId="{87ABFCFE-2205-E877-5721-7B77B2B43517}"/>
          </ac:spMkLst>
        </pc:spChg>
        <pc:spChg chg="mod">
          <ac:chgData name="Luiza Frąckowiak" userId="29f74c78-aba3-4c93-8f1a-8acb28b88d18" providerId="ADAL" clId="{332F1CA6-BA69-4843-94A7-B0782118A158}" dt="2022-05-04T09:46:19.994" v="1188" actId="122"/>
          <ac:spMkLst>
            <pc:docMk/>
            <pc:sldMk cId="3981858561" sldId="2076136312"/>
            <ac:spMk id="6" creationId="{8DCA7A5B-1A92-4551-BFA4-05C0C61DD931}"/>
          </ac:spMkLst>
        </pc:spChg>
        <pc:spChg chg="mod">
          <ac:chgData name="Luiza Frąckowiak" userId="29f74c78-aba3-4c93-8f1a-8acb28b88d18" providerId="ADAL" clId="{332F1CA6-BA69-4843-94A7-B0782118A158}" dt="2022-05-04T09:48:26.770" v="1200" actId="12"/>
          <ac:spMkLst>
            <pc:docMk/>
            <pc:sldMk cId="3981858561" sldId="2076136312"/>
            <ac:spMk id="7" creationId="{FEB6E7FF-E7F7-4AE7-B6E4-79EFF43C6BE2}"/>
          </ac:spMkLst>
        </pc:spChg>
        <pc:spChg chg="add mod">
          <ac:chgData name="Luiza Frąckowiak" userId="29f74c78-aba3-4c93-8f1a-8acb28b88d18" providerId="ADAL" clId="{332F1CA6-BA69-4843-94A7-B0782118A158}" dt="2022-05-04T12:07:50.636" v="1486" actId="1076"/>
          <ac:spMkLst>
            <pc:docMk/>
            <pc:sldMk cId="3981858561" sldId="2076136312"/>
            <ac:spMk id="12" creationId="{A36CAC21-65DC-54F7-AB9D-AA46EB803AD9}"/>
          </ac:spMkLst>
        </pc:spChg>
        <pc:grpChg chg="mod">
          <ac:chgData name="Luiza Frąckowiak" userId="29f74c78-aba3-4c93-8f1a-8acb28b88d18" providerId="ADAL" clId="{332F1CA6-BA69-4843-94A7-B0782118A158}" dt="2022-05-04T09:46:26.281" v="1189" actId="1076"/>
          <ac:grpSpMkLst>
            <pc:docMk/>
            <pc:sldMk cId="3981858561" sldId="2076136312"/>
            <ac:grpSpMk id="5" creationId="{C21E4FD8-6042-4666-8C3B-723A4647195C}"/>
          </ac:grpSpMkLst>
        </pc:grpChg>
        <pc:picChg chg="mod">
          <ac:chgData name="Luiza Frąckowiak" userId="29f74c78-aba3-4c93-8f1a-8acb28b88d18" providerId="ADAL" clId="{332F1CA6-BA69-4843-94A7-B0782118A158}" dt="2022-05-04T11:30:09.178" v="1406" actId="1076"/>
          <ac:picMkLst>
            <pc:docMk/>
            <pc:sldMk cId="3981858561" sldId="2076136312"/>
            <ac:picMk id="4" creationId="{B6444733-1362-4125-9E34-9D3ECCAD81E7}"/>
          </ac:picMkLst>
        </pc:picChg>
      </pc:sldChg>
      <pc:sldChg chg="modSp mod addCm delCm modNotesTx">
        <pc:chgData name="Luiza Frąckowiak" userId="29f74c78-aba3-4c93-8f1a-8acb28b88d18" providerId="ADAL" clId="{332F1CA6-BA69-4843-94A7-B0782118A158}" dt="2022-05-30T06:26:43.473" v="3599"/>
        <pc:sldMkLst>
          <pc:docMk/>
          <pc:sldMk cId="279825646" sldId="2076136313"/>
        </pc:sldMkLst>
        <pc:spChg chg="mod">
          <ac:chgData name="Luiza Frąckowiak" userId="29f74c78-aba3-4c93-8f1a-8acb28b88d18" providerId="ADAL" clId="{332F1CA6-BA69-4843-94A7-B0782118A158}" dt="2022-05-04T09:31:32.780" v="1173" actId="2710"/>
          <ac:spMkLst>
            <pc:docMk/>
            <pc:sldMk cId="279825646" sldId="2076136313"/>
            <ac:spMk id="6" creationId="{8DCA7A5B-1A92-4551-BFA4-05C0C61DD931}"/>
          </ac:spMkLst>
        </pc:spChg>
        <pc:spChg chg="mod">
          <ac:chgData name="Luiza Frąckowiak" userId="29f74c78-aba3-4c93-8f1a-8acb28b88d18" providerId="ADAL" clId="{332F1CA6-BA69-4843-94A7-B0782118A158}" dt="2022-05-04T09:28:43.178" v="1151" actId="1076"/>
          <ac:spMkLst>
            <pc:docMk/>
            <pc:sldMk cId="279825646" sldId="2076136313"/>
            <ac:spMk id="7" creationId="{FEB6E7FF-E7F7-4AE7-B6E4-79EFF43C6BE2}"/>
          </ac:spMkLst>
        </pc:spChg>
        <pc:grpChg chg="mod">
          <ac:chgData name="Luiza Frąckowiak" userId="29f74c78-aba3-4c93-8f1a-8acb28b88d18" providerId="ADAL" clId="{332F1CA6-BA69-4843-94A7-B0782118A158}" dt="2022-05-04T09:26:23.352" v="1130" actId="1076"/>
          <ac:grpSpMkLst>
            <pc:docMk/>
            <pc:sldMk cId="279825646" sldId="2076136313"/>
            <ac:grpSpMk id="5" creationId="{C21E4FD8-6042-4666-8C3B-723A4647195C}"/>
          </ac:grpSpMkLst>
        </pc:grpChg>
        <pc:picChg chg="mod">
          <ac:chgData name="Luiza Frąckowiak" userId="29f74c78-aba3-4c93-8f1a-8acb28b88d18" providerId="ADAL" clId="{332F1CA6-BA69-4843-94A7-B0782118A158}" dt="2022-05-04T09:27:35.179" v="1143" actId="1076"/>
          <ac:picMkLst>
            <pc:docMk/>
            <pc:sldMk cId="279825646" sldId="2076136313"/>
            <ac:picMk id="10" creationId="{857028C2-CB84-4BF2-8FDA-5E95E52A6D1B}"/>
          </ac:picMkLst>
        </pc:picChg>
      </pc:sldChg>
      <pc:sldChg chg="modSp mod">
        <pc:chgData name="Luiza Frąckowiak" userId="29f74c78-aba3-4c93-8f1a-8acb28b88d18" providerId="ADAL" clId="{332F1CA6-BA69-4843-94A7-B0782118A158}" dt="2022-05-04T09:48:35.568" v="1201" actId="12"/>
        <pc:sldMkLst>
          <pc:docMk/>
          <pc:sldMk cId="197065570" sldId="2076136314"/>
        </pc:sldMkLst>
        <pc:spChg chg="mod">
          <ac:chgData name="Luiza Frąckowiak" userId="29f74c78-aba3-4c93-8f1a-8acb28b88d18" providerId="ADAL" clId="{332F1CA6-BA69-4843-94A7-B0782118A158}" dt="2022-05-04T09:31:59.397" v="1177" actId="1076"/>
          <ac:spMkLst>
            <pc:docMk/>
            <pc:sldMk cId="197065570" sldId="2076136314"/>
            <ac:spMk id="6" creationId="{8DCA7A5B-1A92-4551-BFA4-05C0C61DD931}"/>
          </ac:spMkLst>
        </pc:spChg>
        <pc:spChg chg="mod">
          <ac:chgData name="Luiza Frąckowiak" userId="29f74c78-aba3-4c93-8f1a-8acb28b88d18" providerId="ADAL" clId="{332F1CA6-BA69-4843-94A7-B0782118A158}" dt="2022-05-04T09:48:35.568" v="1201" actId="12"/>
          <ac:spMkLst>
            <pc:docMk/>
            <pc:sldMk cId="197065570" sldId="2076136314"/>
            <ac:spMk id="7" creationId="{FEB6E7FF-E7F7-4AE7-B6E4-79EFF43C6BE2}"/>
          </ac:spMkLst>
        </pc:spChg>
        <pc:grpChg chg="mod">
          <ac:chgData name="Luiza Frąckowiak" userId="29f74c78-aba3-4c93-8f1a-8acb28b88d18" providerId="ADAL" clId="{332F1CA6-BA69-4843-94A7-B0782118A158}" dt="2022-05-04T09:30:12.527" v="1162" actId="20578"/>
          <ac:grpSpMkLst>
            <pc:docMk/>
            <pc:sldMk cId="197065570" sldId="2076136314"/>
            <ac:grpSpMk id="5" creationId="{C21E4FD8-6042-4666-8C3B-723A4647195C}"/>
          </ac:grpSpMkLst>
        </pc:grpChg>
        <pc:picChg chg="mod">
          <ac:chgData name="Luiza Frąckowiak" userId="29f74c78-aba3-4c93-8f1a-8acb28b88d18" providerId="ADAL" clId="{332F1CA6-BA69-4843-94A7-B0782118A158}" dt="2022-05-04T09:31:54.616" v="1176" actId="1076"/>
          <ac:picMkLst>
            <pc:docMk/>
            <pc:sldMk cId="197065570" sldId="2076136314"/>
            <ac:picMk id="4" creationId="{2EC997F9-EE00-455D-9481-7493DB4D62C7}"/>
          </ac:picMkLst>
        </pc:picChg>
      </pc:sldChg>
      <pc:sldChg chg="modSp mod modNotesTx">
        <pc:chgData name="Luiza Frąckowiak" userId="29f74c78-aba3-4c93-8f1a-8acb28b88d18" providerId="ADAL" clId="{332F1CA6-BA69-4843-94A7-B0782118A158}" dt="2022-05-30T06:26:49.908" v="3600" actId="20577"/>
        <pc:sldMkLst>
          <pc:docMk/>
          <pc:sldMk cId="1738384062" sldId="2076136316"/>
        </pc:sldMkLst>
        <pc:spChg chg="mod">
          <ac:chgData name="Luiza Frąckowiak" userId="29f74c78-aba3-4c93-8f1a-8acb28b88d18" providerId="ADAL" clId="{332F1CA6-BA69-4843-94A7-B0782118A158}" dt="2022-05-04T09:38:44.903" v="1186" actId="122"/>
          <ac:spMkLst>
            <pc:docMk/>
            <pc:sldMk cId="1738384062" sldId="2076136316"/>
            <ac:spMk id="6" creationId="{8DCA7A5B-1A92-4551-BFA4-05C0C61DD931}"/>
          </ac:spMkLst>
        </pc:spChg>
        <pc:spChg chg="mod">
          <ac:chgData name="Luiza Frąckowiak" userId="29f74c78-aba3-4c93-8f1a-8acb28b88d18" providerId="ADAL" clId="{332F1CA6-BA69-4843-94A7-B0782118A158}" dt="2022-05-04T09:48:42.962" v="1202" actId="12"/>
          <ac:spMkLst>
            <pc:docMk/>
            <pc:sldMk cId="1738384062" sldId="2076136316"/>
            <ac:spMk id="7" creationId="{FEB6E7FF-E7F7-4AE7-B6E4-79EFF43C6BE2}"/>
          </ac:spMkLst>
        </pc:spChg>
      </pc:sldChg>
      <pc:sldChg chg="modSp mod addCm delCm modNotesTx">
        <pc:chgData name="Luiza Frąckowiak" userId="29f74c78-aba3-4c93-8f1a-8acb28b88d18" providerId="ADAL" clId="{332F1CA6-BA69-4843-94A7-B0782118A158}" dt="2022-05-30T06:26:59.994" v="3602" actId="20577"/>
        <pc:sldMkLst>
          <pc:docMk/>
          <pc:sldMk cId="2259574896" sldId="2076136317"/>
        </pc:sldMkLst>
        <pc:spChg chg="mod">
          <ac:chgData name="Luiza Frąckowiak" userId="29f74c78-aba3-4c93-8f1a-8acb28b88d18" providerId="ADAL" clId="{332F1CA6-BA69-4843-94A7-B0782118A158}" dt="2022-05-04T09:47:30.501" v="1193" actId="1076"/>
          <ac:spMkLst>
            <pc:docMk/>
            <pc:sldMk cId="2259574896" sldId="2076136317"/>
            <ac:spMk id="6" creationId="{8DCA7A5B-1A92-4551-BFA4-05C0C61DD931}"/>
          </ac:spMkLst>
        </pc:spChg>
        <pc:spChg chg="mod">
          <ac:chgData name="Luiza Frąckowiak" userId="29f74c78-aba3-4c93-8f1a-8acb28b88d18" providerId="ADAL" clId="{332F1CA6-BA69-4843-94A7-B0782118A158}" dt="2022-05-04T09:49:05.891" v="1204" actId="1076"/>
          <ac:spMkLst>
            <pc:docMk/>
            <pc:sldMk cId="2259574896" sldId="2076136317"/>
            <ac:spMk id="7" creationId="{FEB6E7FF-E7F7-4AE7-B6E4-79EFF43C6BE2}"/>
          </ac:spMkLst>
        </pc:spChg>
        <pc:picChg chg="mod">
          <ac:chgData name="Luiza Frąckowiak" userId="29f74c78-aba3-4c93-8f1a-8acb28b88d18" providerId="ADAL" clId="{332F1CA6-BA69-4843-94A7-B0782118A158}" dt="2022-05-04T09:47:37.152" v="1195" actId="1076"/>
          <ac:picMkLst>
            <pc:docMk/>
            <pc:sldMk cId="2259574896" sldId="2076136317"/>
            <ac:picMk id="17" creationId="{1453ADF1-6287-4D60-A095-732C2E4A1742}"/>
          </ac:picMkLst>
        </pc:picChg>
      </pc:sldChg>
      <pc:sldChg chg="addSp delSp modSp mod addCm delCm">
        <pc:chgData name="Luiza Frąckowiak" userId="29f74c78-aba3-4c93-8f1a-8acb28b88d18" providerId="ADAL" clId="{332F1CA6-BA69-4843-94A7-B0782118A158}" dt="2022-05-30T06:27:13.294" v="3606"/>
        <pc:sldMkLst>
          <pc:docMk/>
          <pc:sldMk cId="1780221408" sldId="2076136318"/>
        </pc:sldMkLst>
        <pc:spChg chg="mod">
          <ac:chgData name="Luiza Frąckowiak" userId="29f74c78-aba3-4c93-8f1a-8acb28b88d18" providerId="ADAL" clId="{332F1CA6-BA69-4843-94A7-B0782118A158}" dt="2022-05-10T14:56:23.051" v="3476" actId="255"/>
          <ac:spMkLst>
            <pc:docMk/>
            <pc:sldMk cId="1780221408" sldId="2076136318"/>
            <ac:spMk id="2" creationId="{A70F2F48-2DB0-B9FF-A052-A7A468A23233}"/>
          </ac:spMkLst>
        </pc:spChg>
        <pc:spChg chg="add del">
          <ac:chgData name="Luiza Frąckowiak" userId="29f74c78-aba3-4c93-8f1a-8acb28b88d18" providerId="ADAL" clId="{332F1CA6-BA69-4843-94A7-B0782118A158}" dt="2022-05-10T14:57:22.014" v="3478" actId="478"/>
          <ac:spMkLst>
            <pc:docMk/>
            <pc:sldMk cId="1780221408" sldId="2076136318"/>
            <ac:spMk id="3" creationId="{C28C99EB-6DDC-528B-B05F-DE8FD6A5A46E}"/>
          </ac:spMkLst>
        </pc:spChg>
        <pc:spChg chg="mod">
          <ac:chgData name="Luiza Frąckowiak" userId="29f74c78-aba3-4c93-8f1a-8acb28b88d18" providerId="ADAL" clId="{332F1CA6-BA69-4843-94A7-B0782118A158}" dt="2022-05-04T09:49:27.700" v="1207" actId="1076"/>
          <ac:spMkLst>
            <pc:docMk/>
            <pc:sldMk cId="1780221408" sldId="2076136318"/>
            <ac:spMk id="7" creationId="{FEB6E7FF-E7F7-4AE7-B6E4-79EFF43C6BE2}"/>
          </ac:spMkLst>
        </pc:spChg>
        <pc:picChg chg="mod">
          <ac:chgData name="Luiza Frąckowiak" userId="29f74c78-aba3-4c93-8f1a-8acb28b88d18" providerId="ADAL" clId="{332F1CA6-BA69-4843-94A7-B0782118A158}" dt="2022-05-04T09:49:30.095" v="1208" actId="1076"/>
          <ac:picMkLst>
            <pc:docMk/>
            <pc:sldMk cId="1780221408" sldId="2076136318"/>
            <ac:picMk id="11" creationId="{3335E55A-94E6-4ED9-A666-88F4A5532574}"/>
          </ac:picMkLst>
        </pc:picChg>
        <pc:picChg chg="mod">
          <ac:chgData name="Luiza Frąckowiak" userId="29f74c78-aba3-4c93-8f1a-8acb28b88d18" providerId="ADAL" clId="{332F1CA6-BA69-4843-94A7-B0782118A158}" dt="2022-05-04T09:49:35.434" v="1210" actId="14100"/>
          <ac:picMkLst>
            <pc:docMk/>
            <pc:sldMk cId="1780221408" sldId="2076136318"/>
            <ac:picMk id="15" creationId="{8DEEA9A6-0136-41DF-9FED-F32DF4AFB290}"/>
          </ac:picMkLst>
        </pc:picChg>
        <pc:picChg chg="mod">
          <ac:chgData name="Luiza Frąckowiak" userId="29f74c78-aba3-4c93-8f1a-8acb28b88d18" providerId="ADAL" clId="{332F1CA6-BA69-4843-94A7-B0782118A158}" dt="2022-05-06T06:55:08.273" v="2064" actId="1037"/>
          <ac:picMkLst>
            <pc:docMk/>
            <pc:sldMk cId="1780221408" sldId="2076136318"/>
            <ac:picMk id="20" creationId="{8A72BA26-C287-27D0-09AC-5CE4F32C2E83}"/>
          </ac:picMkLst>
        </pc:picChg>
      </pc:sldChg>
      <pc:sldChg chg="modSp mod addCm">
        <pc:chgData name="Luiza Frąckowiak" userId="29f74c78-aba3-4c93-8f1a-8acb28b88d18" providerId="ADAL" clId="{332F1CA6-BA69-4843-94A7-B0782118A158}" dt="2022-05-04T12:10:54.260" v="1493"/>
        <pc:sldMkLst>
          <pc:docMk/>
          <pc:sldMk cId="2204699974" sldId="2076136319"/>
        </pc:sldMkLst>
        <pc:spChg chg="mod">
          <ac:chgData name="Luiza Frąckowiak" userId="29f74c78-aba3-4c93-8f1a-8acb28b88d18" providerId="ADAL" clId="{332F1CA6-BA69-4843-94A7-B0782118A158}" dt="2022-05-04T10:49:57.451" v="1390" actId="20577"/>
          <ac:spMkLst>
            <pc:docMk/>
            <pc:sldMk cId="2204699974" sldId="2076136319"/>
            <ac:spMk id="7" creationId="{FEB6E7FF-E7F7-4AE7-B6E4-79EFF43C6BE2}"/>
          </ac:spMkLst>
        </pc:spChg>
        <pc:picChg chg="mod">
          <ac:chgData name="Luiza Frąckowiak" userId="29f74c78-aba3-4c93-8f1a-8acb28b88d18" providerId="ADAL" clId="{332F1CA6-BA69-4843-94A7-B0782118A158}" dt="2022-05-04T09:49:59.482" v="1215" actId="14100"/>
          <ac:picMkLst>
            <pc:docMk/>
            <pc:sldMk cId="2204699974" sldId="2076136319"/>
            <ac:picMk id="13" creationId="{7163C6D1-BCB0-4A3F-9655-070C23CEF664}"/>
          </ac:picMkLst>
        </pc:picChg>
        <pc:picChg chg="mod">
          <ac:chgData name="Luiza Frąckowiak" userId="29f74c78-aba3-4c93-8f1a-8acb28b88d18" providerId="ADAL" clId="{332F1CA6-BA69-4843-94A7-B0782118A158}" dt="2022-05-04T09:50:03.553" v="1218" actId="1076"/>
          <ac:picMkLst>
            <pc:docMk/>
            <pc:sldMk cId="2204699974" sldId="2076136319"/>
            <ac:picMk id="15" creationId="{4F58C5F4-AA42-4EB4-9FD9-5FE460D8DAF6}"/>
          </ac:picMkLst>
        </pc:picChg>
      </pc:sldChg>
      <pc:sldChg chg="modSp mod">
        <pc:chgData name="Luiza Frąckowiak" userId="29f74c78-aba3-4c93-8f1a-8acb28b88d18" providerId="ADAL" clId="{332F1CA6-BA69-4843-94A7-B0782118A158}" dt="2022-05-04T09:50:49.180" v="1226" actId="1076"/>
        <pc:sldMkLst>
          <pc:docMk/>
          <pc:sldMk cId="1574352682" sldId="2076136320"/>
        </pc:sldMkLst>
        <pc:spChg chg="mod">
          <ac:chgData name="Luiza Frąckowiak" userId="29f74c78-aba3-4c93-8f1a-8acb28b88d18" providerId="ADAL" clId="{332F1CA6-BA69-4843-94A7-B0782118A158}" dt="2022-05-04T09:50:31.832" v="1221" actId="1076"/>
          <ac:spMkLst>
            <pc:docMk/>
            <pc:sldMk cId="1574352682" sldId="2076136320"/>
            <ac:spMk id="16" creationId="{E9951E02-FD7A-43C4-8601-014378B1B875}"/>
          </ac:spMkLst>
        </pc:spChg>
        <pc:grpChg chg="mod">
          <ac:chgData name="Luiza Frąckowiak" userId="29f74c78-aba3-4c93-8f1a-8acb28b88d18" providerId="ADAL" clId="{332F1CA6-BA69-4843-94A7-B0782118A158}" dt="2022-05-04T09:50:28.873" v="1220" actId="1076"/>
          <ac:grpSpMkLst>
            <pc:docMk/>
            <pc:sldMk cId="1574352682" sldId="2076136320"/>
            <ac:grpSpMk id="13" creationId="{5DAE5F51-74DB-470C-9E06-12CBFB29D103}"/>
          </ac:grpSpMkLst>
        </pc:grpChg>
        <pc:picChg chg="mod">
          <ac:chgData name="Luiza Frąckowiak" userId="29f74c78-aba3-4c93-8f1a-8acb28b88d18" providerId="ADAL" clId="{332F1CA6-BA69-4843-94A7-B0782118A158}" dt="2022-05-04T09:50:38.972" v="1223" actId="1076"/>
          <ac:picMkLst>
            <pc:docMk/>
            <pc:sldMk cId="1574352682" sldId="2076136320"/>
            <ac:picMk id="17" creationId="{9471065D-B2E6-4985-B1BA-FE9F91CCFF01}"/>
          </ac:picMkLst>
        </pc:picChg>
        <pc:picChg chg="mod">
          <ac:chgData name="Luiza Frąckowiak" userId="29f74c78-aba3-4c93-8f1a-8acb28b88d18" providerId="ADAL" clId="{332F1CA6-BA69-4843-94A7-B0782118A158}" dt="2022-05-04T09:50:44.475" v="1225" actId="1076"/>
          <ac:picMkLst>
            <pc:docMk/>
            <pc:sldMk cId="1574352682" sldId="2076136320"/>
            <ac:picMk id="18" creationId="{9E841BC2-9E96-4A12-87FD-F39364571227}"/>
          </ac:picMkLst>
        </pc:picChg>
        <pc:picChg chg="mod">
          <ac:chgData name="Luiza Frąckowiak" userId="29f74c78-aba3-4c93-8f1a-8acb28b88d18" providerId="ADAL" clId="{332F1CA6-BA69-4843-94A7-B0782118A158}" dt="2022-05-04T09:50:49.180" v="1226" actId="1076"/>
          <ac:picMkLst>
            <pc:docMk/>
            <pc:sldMk cId="1574352682" sldId="2076136320"/>
            <ac:picMk id="20" creationId="{BEE1560B-E590-4CA0-B4A9-71EE6A5F2582}"/>
          </ac:picMkLst>
        </pc:picChg>
      </pc:sldChg>
      <pc:sldChg chg="modSp mod addCm">
        <pc:chgData name="Luiza Frąckowiak" userId="29f74c78-aba3-4c93-8f1a-8acb28b88d18" providerId="ADAL" clId="{332F1CA6-BA69-4843-94A7-B0782118A158}" dt="2022-05-04T12:11:48.298" v="1494"/>
        <pc:sldMkLst>
          <pc:docMk/>
          <pc:sldMk cId="816659627" sldId="2076136321"/>
        </pc:sldMkLst>
        <pc:spChg chg="mod">
          <ac:chgData name="Luiza Frąckowiak" userId="29f74c78-aba3-4c93-8f1a-8acb28b88d18" providerId="ADAL" clId="{332F1CA6-BA69-4843-94A7-B0782118A158}" dt="2022-05-04T09:51:07.609" v="1228" actId="1076"/>
          <ac:spMkLst>
            <pc:docMk/>
            <pc:sldMk cId="816659627" sldId="2076136321"/>
            <ac:spMk id="7" creationId="{FEB6E7FF-E7F7-4AE7-B6E4-79EFF43C6BE2}"/>
          </ac:spMkLst>
        </pc:spChg>
        <pc:picChg chg="mod">
          <ac:chgData name="Luiza Frąckowiak" userId="29f74c78-aba3-4c93-8f1a-8acb28b88d18" providerId="ADAL" clId="{332F1CA6-BA69-4843-94A7-B0782118A158}" dt="2022-05-04T09:51:31.342" v="1236" actId="1076"/>
          <ac:picMkLst>
            <pc:docMk/>
            <pc:sldMk cId="816659627" sldId="2076136321"/>
            <ac:picMk id="15" creationId="{B12AC6BD-0CEB-416C-B3A7-6FCB8CFC90B5}"/>
          </ac:picMkLst>
        </pc:picChg>
        <pc:picChg chg="mod">
          <ac:chgData name="Luiza Frąckowiak" userId="29f74c78-aba3-4c93-8f1a-8acb28b88d18" providerId="ADAL" clId="{332F1CA6-BA69-4843-94A7-B0782118A158}" dt="2022-05-04T09:51:26.943" v="1235" actId="14100"/>
          <ac:picMkLst>
            <pc:docMk/>
            <pc:sldMk cId="816659627" sldId="2076136321"/>
            <ac:picMk id="16" creationId="{E47689E7-1AC2-4DEE-AD48-1130B4B44881}"/>
          </ac:picMkLst>
        </pc:picChg>
      </pc:sldChg>
      <pc:sldChg chg="modSp mod">
        <pc:chgData name="Luiza Frąckowiak" userId="29f74c78-aba3-4c93-8f1a-8acb28b88d18" providerId="ADAL" clId="{332F1CA6-BA69-4843-94A7-B0782118A158}" dt="2022-05-04T09:52:33.710" v="1238" actId="14100"/>
        <pc:sldMkLst>
          <pc:docMk/>
          <pc:sldMk cId="1617056876" sldId="2076136322"/>
        </pc:sldMkLst>
        <pc:spChg chg="mod">
          <ac:chgData name="Luiza Frąckowiak" userId="29f74c78-aba3-4c93-8f1a-8acb28b88d18" providerId="ADAL" clId="{332F1CA6-BA69-4843-94A7-B0782118A158}" dt="2022-05-04T09:52:33.710" v="1238" actId="14100"/>
          <ac:spMkLst>
            <pc:docMk/>
            <pc:sldMk cId="1617056876" sldId="2076136322"/>
            <ac:spMk id="7" creationId="{FEB6E7FF-E7F7-4AE7-B6E4-79EFF43C6BE2}"/>
          </ac:spMkLst>
        </pc:spChg>
      </pc:sldChg>
      <pc:sldChg chg="modSp mod">
        <pc:chgData name="Luiza Frąckowiak" userId="29f74c78-aba3-4c93-8f1a-8acb28b88d18" providerId="ADAL" clId="{332F1CA6-BA69-4843-94A7-B0782118A158}" dt="2022-05-04T09:52:45.742" v="1239" actId="12"/>
        <pc:sldMkLst>
          <pc:docMk/>
          <pc:sldMk cId="3549964845" sldId="2076136323"/>
        </pc:sldMkLst>
        <pc:spChg chg="mod">
          <ac:chgData name="Luiza Frąckowiak" userId="29f74c78-aba3-4c93-8f1a-8acb28b88d18" providerId="ADAL" clId="{332F1CA6-BA69-4843-94A7-B0782118A158}" dt="2022-05-04T09:52:45.742" v="1239" actId="12"/>
          <ac:spMkLst>
            <pc:docMk/>
            <pc:sldMk cId="3549964845" sldId="2076136323"/>
            <ac:spMk id="7" creationId="{FEB6E7FF-E7F7-4AE7-B6E4-79EFF43C6BE2}"/>
          </ac:spMkLst>
        </pc:spChg>
      </pc:sldChg>
      <pc:sldChg chg="modNotesTx">
        <pc:chgData name="Luiza Frąckowiak" userId="29f74c78-aba3-4c93-8f1a-8acb28b88d18" providerId="ADAL" clId="{332F1CA6-BA69-4843-94A7-B0782118A158}" dt="2022-05-30T06:26:36.912" v="3597" actId="20577"/>
        <pc:sldMkLst>
          <pc:docMk/>
          <pc:sldMk cId="1772909994" sldId="2076136324"/>
        </pc:sldMkLst>
      </pc:sldChg>
      <pc:sldChg chg="modSp mod">
        <pc:chgData name="Luiza Frąckowiak" userId="29f74c78-aba3-4c93-8f1a-8acb28b88d18" providerId="ADAL" clId="{332F1CA6-BA69-4843-94A7-B0782118A158}" dt="2022-05-06T13:17:20.069" v="3453" actId="123"/>
        <pc:sldMkLst>
          <pc:docMk/>
          <pc:sldMk cId="3196441095" sldId="2076136325"/>
        </pc:sldMkLst>
        <pc:spChg chg="mod">
          <ac:chgData name="Luiza Frąckowiak" userId="29f74c78-aba3-4c93-8f1a-8acb28b88d18" providerId="ADAL" clId="{332F1CA6-BA69-4843-94A7-B0782118A158}" dt="2022-05-06T13:17:20.069" v="3453" actId="123"/>
          <ac:spMkLst>
            <pc:docMk/>
            <pc:sldMk cId="3196441095" sldId="2076136325"/>
            <ac:spMk id="12" creationId="{0D631ABE-81A0-2010-A224-8F02D8D37537}"/>
          </ac:spMkLst>
        </pc:spChg>
        <pc:spChg chg="mod">
          <ac:chgData name="Luiza Frąckowiak" userId="29f74c78-aba3-4c93-8f1a-8acb28b88d18" providerId="ADAL" clId="{332F1CA6-BA69-4843-94A7-B0782118A158}" dt="2022-05-06T13:16:28.319" v="3438" actId="20577"/>
          <ac:spMkLst>
            <pc:docMk/>
            <pc:sldMk cId="3196441095" sldId="2076136325"/>
            <ac:spMk id="13" creationId="{AB9E1E6C-F0D7-17B2-381B-BDB5E4BC0B4F}"/>
          </ac:spMkLst>
        </pc:spChg>
      </pc:sldChg>
      <pc:sldChg chg="addSp delSp modSp mod setBg">
        <pc:chgData name="Luiza Frąckowiak" userId="29f74c78-aba3-4c93-8f1a-8acb28b88d18" providerId="ADAL" clId="{332F1CA6-BA69-4843-94A7-B0782118A158}" dt="2022-05-04T10:21:59.786" v="1387" actId="20577"/>
        <pc:sldMkLst>
          <pc:docMk/>
          <pc:sldMk cId="2139430447" sldId="2076136326"/>
        </pc:sldMkLst>
        <pc:spChg chg="mod ord">
          <ac:chgData name="Luiza Frąckowiak" userId="29f74c78-aba3-4c93-8f1a-8acb28b88d18" providerId="ADAL" clId="{332F1CA6-BA69-4843-94A7-B0782118A158}" dt="2022-05-04T10:21:59.786" v="1387" actId="20577"/>
          <ac:spMkLst>
            <pc:docMk/>
            <pc:sldMk cId="2139430447" sldId="2076136326"/>
            <ac:spMk id="6" creationId="{8DCA7A5B-1A92-4551-BFA4-05C0C61DD931}"/>
          </ac:spMkLst>
        </pc:spChg>
        <pc:spChg chg="mod ord">
          <ac:chgData name="Luiza Frąckowiak" userId="29f74c78-aba3-4c93-8f1a-8acb28b88d18" providerId="ADAL" clId="{332F1CA6-BA69-4843-94A7-B0782118A158}" dt="2022-05-04T10:17:19.877" v="1373" actId="26606"/>
          <ac:spMkLst>
            <pc:docMk/>
            <pc:sldMk cId="2139430447" sldId="2076136326"/>
            <ac:spMk id="7" creationId="{4D603716-B6BC-4105-A5F6-E5F9A2BB61ED}"/>
          </ac:spMkLst>
        </pc:spChg>
        <pc:spChg chg="mod">
          <ac:chgData name="Luiza Frąckowiak" userId="29f74c78-aba3-4c93-8f1a-8acb28b88d18" providerId="ADAL" clId="{332F1CA6-BA69-4843-94A7-B0782118A158}" dt="2022-05-04T10:17:19.877" v="1373" actId="26606"/>
          <ac:spMkLst>
            <pc:docMk/>
            <pc:sldMk cId="2139430447" sldId="2076136326"/>
            <ac:spMk id="8" creationId="{10AB2A7F-5406-4B4B-9C67-EE66463295AA}"/>
          </ac:spMkLst>
        </pc:spChg>
        <pc:spChg chg="add del">
          <ac:chgData name="Luiza Frąckowiak" userId="29f74c78-aba3-4c93-8f1a-8acb28b88d18" providerId="ADAL" clId="{332F1CA6-BA69-4843-94A7-B0782118A158}" dt="2022-05-04T10:17:19.877" v="1373" actId="26606"/>
          <ac:spMkLst>
            <pc:docMk/>
            <pc:sldMk cId="2139430447" sldId="2076136326"/>
            <ac:spMk id="16" creationId="{5A0118C5-4F8D-4CF4-BADD-53FEACC6C42A}"/>
          </ac:spMkLst>
        </pc:spChg>
        <pc:spChg chg="add del">
          <ac:chgData name="Luiza Frąckowiak" userId="29f74c78-aba3-4c93-8f1a-8acb28b88d18" providerId="ADAL" clId="{332F1CA6-BA69-4843-94A7-B0782118A158}" dt="2022-05-04T10:16:30.218" v="1363" actId="26606"/>
          <ac:spMkLst>
            <pc:docMk/>
            <pc:sldMk cId="2139430447" sldId="2076136326"/>
            <ac:spMk id="19" creationId="{2172A0AC-3DCE-4672-BCAF-28FEF91F6020}"/>
          </ac:spMkLst>
        </pc:spChg>
        <pc:spChg chg="add del">
          <ac:chgData name="Luiza Frąckowiak" userId="29f74c78-aba3-4c93-8f1a-8acb28b88d18" providerId="ADAL" clId="{332F1CA6-BA69-4843-94A7-B0782118A158}" dt="2022-05-04T10:16:30.218" v="1363" actId="26606"/>
          <ac:spMkLst>
            <pc:docMk/>
            <pc:sldMk cId="2139430447" sldId="2076136326"/>
            <ac:spMk id="21" creationId="{AE6F1C77-EDC9-4C5F-8C1C-62DD46BDA3C3}"/>
          </ac:spMkLst>
        </pc:spChg>
        <pc:grpChg chg="add del">
          <ac:chgData name="Luiza Frąckowiak" userId="29f74c78-aba3-4c93-8f1a-8acb28b88d18" providerId="ADAL" clId="{332F1CA6-BA69-4843-94A7-B0782118A158}" dt="2022-05-04T10:17:19.877" v="1373" actId="26606"/>
          <ac:grpSpMkLst>
            <pc:docMk/>
            <pc:sldMk cId="2139430447" sldId="2076136326"/>
            <ac:grpSpMk id="17" creationId="{B894EFA8-F425-4D19-A94B-445388B31E20}"/>
          </ac:grpSpMkLst>
        </pc:grpChg>
        <pc:grpChg chg="add del">
          <ac:chgData name="Luiza Frąckowiak" userId="29f74c78-aba3-4c93-8f1a-8acb28b88d18" providerId="ADAL" clId="{332F1CA6-BA69-4843-94A7-B0782118A158}" dt="2022-05-04T10:17:19.877" v="1373" actId="26606"/>
          <ac:grpSpMkLst>
            <pc:docMk/>
            <pc:sldMk cId="2139430447" sldId="2076136326"/>
            <ac:grpSpMk id="25" creationId="{582A903B-6B78-4F0A-B7C9-3D80499020B8}"/>
          </ac:grpSpMkLst>
        </pc:grpChg>
        <pc:picChg chg="add del mod ord">
          <ac:chgData name="Luiza Frąckowiak" userId="29f74c78-aba3-4c93-8f1a-8acb28b88d18" providerId="ADAL" clId="{332F1CA6-BA69-4843-94A7-B0782118A158}" dt="2022-05-04T10:17:08.458" v="1368" actId="478"/>
          <ac:picMkLst>
            <pc:docMk/>
            <pc:sldMk cId="2139430447" sldId="2076136326"/>
            <ac:picMk id="2" creationId="{B0ACE4CA-9ECA-4575-01CA-FDCB4A428D69}"/>
          </ac:picMkLst>
        </pc:picChg>
        <pc:picChg chg="add mod ord">
          <ac:chgData name="Luiza Frąckowiak" userId="29f74c78-aba3-4c93-8f1a-8acb28b88d18" providerId="ADAL" clId="{332F1CA6-BA69-4843-94A7-B0782118A158}" dt="2022-05-04T10:17:26.858" v="1374" actId="1076"/>
          <ac:picMkLst>
            <pc:docMk/>
            <pc:sldMk cId="2139430447" sldId="2076136326"/>
            <ac:picMk id="4" creationId="{0CA0152B-8EFC-404A-43EF-831F296EB697}"/>
          </ac:picMkLst>
        </pc:picChg>
      </pc:sldChg>
      <pc:sldChg chg="modSp">
        <pc:chgData name="Luiza Frąckowiak" userId="29f74c78-aba3-4c93-8f1a-8acb28b88d18" providerId="ADAL" clId="{332F1CA6-BA69-4843-94A7-B0782118A158}" dt="2022-05-04T10:26:20.017" v="1389" actId="20577"/>
        <pc:sldMkLst>
          <pc:docMk/>
          <pc:sldMk cId="4145802444" sldId="2076136327"/>
        </pc:sldMkLst>
        <pc:spChg chg="mod">
          <ac:chgData name="Luiza Frąckowiak" userId="29f74c78-aba3-4c93-8f1a-8acb28b88d18" providerId="ADAL" clId="{332F1CA6-BA69-4843-94A7-B0782118A158}" dt="2022-05-04T10:26:20.017" v="1389" actId="20577"/>
          <ac:spMkLst>
            <pc:docMk/>
            <pc:sldMk cId="4145802444" sldId="2076136327"/>
            <ac:spMk id="20" creationId="{DD2780F3-5472-4637-B4A4-2B222E0E91BD}"/>
          </ac:spMkLst>
        </pc:spChg>
      </pc:sldChg>
      <pc:sldChg chg="modSp mod modNotesTx">
        <pc:chgData name="Luiza Frąckowiak" userId="29f74c78-aba3-4c93-8f1a-8acb28b88d18" providerId="ADAL" clId="{332F1CA6-BA69-4843-94A7-B0782118A158}" dt="2022-05-30T06:27:03.789" v="3603" actId="20577"/>
        <pc:sldMkLst>
          <pc:docMk/>
          <pc:sldMk cId="4250779082" sldId="2076136328"/>
        </pc:sldMkLst>
        <pc:spChg chg="mod">
          <ac:chgData name="Luiza Frąckowiak" userId="29f74c78-aba3-4c93-8f1a-8acb28b88d18" providerId="ADAL" clId="{332F1CA6-BA69-4843-94A7-B0782118A158}" dt="2022-05-06T13:24:45.681" v="3457" actId="20577"/>
          <ac:spMkLst>
            <pc:docMk/>
            <pc:sldMk cId="4250779082" sldId="2076136328"/>
            <ac:spMk id="11" creationId="{6025FC1F-1838-4BA3-A5FD-47940FA20704}"/>
          </ac:spMkLst>
        </pc:spChg>
        <pc:spChg chg="mod">
          <ac:chgData name="Luiza Frąckowiak" userId="29f74c78-aba3-4c93-8f1a-8acb28b88d18" providerId="ADAL" clId="{332F1CA6-BA69-4843-94A7-B0782118A158}" dt="2022-05-04T12:01:10.190" v="1465" actId="207"/>
          <ac:spMkLst>
            <pc:docMk/>
            <pc:sldMk cId="4250779082" sldId="2076136328"/>
            <ac:spMk id="12" creationId="{5C4310CB-FD71-4459-98A2-8757C6D55642}"/>
          </ac:spMkLst>
        </pc:spChg>
      </pc:sldChg>
      <pc:sldChg chg="modSp mod">
        <pc:chgData name="Luiza Frąckowiak" userId="29f74c78-aba3-4c93-8f1a-8acb28b88d18" providerId="ADAL" clId="{332F1CA6-BA69-4843-94A7-B0782118A158}" dt="2022-05-04T09:53:02.908" v="1242" actId="1076"/>
        <pc:sldMkLst>
          <pc:docMk/>
          <pc:sldMk cId="819622820" sldId="2076136329"/>
        </pc:sldMkLst>
        <pc:spChg chg="mod">
          <ac:chgData name="Luiza Frąckowiak" userId="29f74c78-aba3-4c93-8f1a-8acb28b88d18" providerId="ADAL" clId="{332F1CA6-BA69-4843-94A7-B0782118A158}" dt="2022-05-04T09:52:54.395" v="1240" actId="12"/>
          <ac:spMkLst>
            <pc:docMk/>
            <pc:sldMk cId="819622820" sldId="2076136329"/>
            <ac:spMk id="7" creationId="{FEB6E7FF-E7F7-4AE7-B6E4-79EFF43C6BE2}"/>
          </ac:spMkLst>
        </pc:spChg>
        <pc:picChg chg="mod">
          <ac:chgData name="Luiza Frąckowiak" userId="29f74c78-aba3-4c93-8f1a-8acb28b88d18" providerId="ADAL" clId="{332F1CA6-BA69-4843-94A7-B0782118A158}" dt="2022-05-04T09:53:02.908" v="1242" actId="1076"/>
          <ac:picMkLst>
            <pc:docMk/>
            <pc:sldMk cId="819622820" sldId="2076136329"/>
            <ac:picMk id="19" creationId="{7F5D0F1A-32CD-43C1-9F4A-312DDB48C40C}"/>
          </ac:picMkLst>
        </pc:picChg>
      </pc:sldChg>
      <pc:sldChg chg="modSp mod addCm">
        <pc:chgData name="Luiza Frąckowiak" userId="29f74c78-aba3-4c93-8f1a-8acb28b88d18" providerId="ADAL" clId="{332F1CA6-BA69-4843-94A7-B0782118A158}" dt="2022-05-04T12:13:52.337" v="1496"/>
        <pc:sldMkLst>
          <pc:docMk/>
          <pc:sldMk cId="728013099" sldId="2076136332"/>
        </pc:sldMkLst>
        <pc:spChg chg="mod">
          <ac:chgData name="Luiza Frąckowiak" userId="29f74c78-aba3-4c93-8f1a-8acb28b88d18" providerId="ADAL" clId="{332F1CA6-BA69-4843-94A7-B0782118A158}" dt="2022-05-04T10:56:07.474" v="1399" actId="20577"/>
          <ac:spMkLst>
            <pc:docMk/>
            <pc:sldMk cId="728013099" sldId="2076136332"/>
            <ac:spMk id="7" creationId="{FEB6E7FF-E7F7-4AE7-B6E4-79EFF43C6BE2}"/>
          </ac:spMkLst>
        </pc:spChg>
        <pc:picChg chg="mod">
          <ac:chgData name="Luiza Frąckowiak" userId="29f74c78-aba3-4c93-8f1a-8acb28b88d18" providerId="ADAL" clId="{332F1CA6-BA69-4843-94A7-B0782118A158}" dt="2022-05-04T09:53:24.433" v="1246" actId="14100"/>
          <ac:picMkLst>
            <pc:docMk/>
            <pc:sldMk cId="728013099" sldId="2076136332"/>
            <ac:picMk id="19" creationId="{7CE7D01A-990D-40DE-B5B2-DF7F7DBB7EBF}"/>
          </ac:picMkLst>
        </pc:picChg>
        <pc:picChg chg="mod">
          <ac:chgData name="Luiza Frąckowiak" userId="29f74c78-aba3-4c93-8f1a-8acb28b88d18" providerId="ADAL" clId="{332F1CA6-BA69-4843-94A7-B0782118A158}" dt="2022-05-04T09:53:34.133" v="1250" actId="1076"/>
          <ac:picMkLst>
            <pc:docMk/>
            <pc:sldMk cId="728013099" sldId="2076136332"/>
            <ac:picMk id="21" creationId="{377A84B8-08E4-4E43-9215-9365A7D498F9}"/>
          </ac:picMkLst>
        </pc:picChg>
        <pc:picChg chg="mod">
          <ac:chgData name="Luiza Frąckowiak" userId="29f74c78-aba3-4c93-8f1a-8acb28b88d18" providerId="ADAL" clId="{332F1CA6-BA69-4843-94A7-B0782118A158}" dt="2022-05-04T09:53:41.118" v="1253" actId="14100"/>
          <ac:picMkLst>
            <pc:docMk/>
            <pc:sldMk cId="728013099" sldId="2076136332"/>
            <ac:picMk id="22" creationId="{98B84600-D240-4379-9E51-6E4AF402E658}"/>
          </ac:picMkLst>
        </pc:picChg>
      </pc:sldChg>
      <pc:sldChg chg="modSp mod modNotesTx">
        <pc:chgData name="Luiza Frąckowiak" userId="29f74c78-aba3-4c93-8f1a-8acb28b88d18" providerId="ADAL" clId="{332F1CA6-BA69-4843-94A7-B0782118A158}" dt="2022-05-30T06:27:06.933" v="3604" actId="20577"/>
        <pc:sldMkLst>
          <pc:docMk/>
          <pc:sldMk cId="2710027750" sldId="2076136333"/>
        </pc:sldMkLst>
        <pc:spChg chg="mod">
          <ac:chgData name="Luiza Frąckowiak" userId="29f74c78-aba3-4c93-8f1a-8acb28b88d18" providerId="ADAL" clId="{332F1CA6-BA69-4843-94A7-B0782118A158}" dt="2022-05-04T12:48:25.917" v="1500" actId="20577"/>
          <ac:spMkLst>
            <pc:docMk/>
            <pc:sldMk cId="2710027750" sldId="2076136333"/>
            <ac:spMk id="2" creationId="{10526090-2EB0-462E-BF2D-EF8F2399ECA4}"/>
          </ac:spMkLst>
        </pc:spChg>
        <pc:spChg chg="mod">
          <ac:chgData name="Luiza Frąckowiak" userId="29f74c78-aba3-4c93-8f1a-8acb28b88d18" providerId="ADAL" clId="{332F1CA6-BA69-4843-94A7-B0782118A158}" dt="2022-05-04T12:09:49.060" v="1489" actId="20577"/>
          <ac:spMkLst>
            <pc:docMk/>
            <pc:sldMk cId="2710027750" sldId="2076136333"/>
            <ac:spMk id="25" creationId="{F4579C75-6192-417F-8410-D17391F3D63D}"/>
          </ac:spMkLst>
        </pc:spChg>
        <pc:spChg chg="mod">
          <ac:chgData name="Luiza Frąckowiak" userId="29f74c78-aba3-4c93-8f1a-8acb28b88d18" providerId="ADAL" clId="{332F1CA6-BA69-4843-94A7-B0782118A158}" dt="2022-05-04T12:09:51.479" v="1490" actId="20577"/>
          <ac:spMkLst>
            <pc:docMk/>
            <pc:sldMk cId="2710027750" sldId="2076136333"/>
            <ac:spMk id="26" creationId="{EC8CF9FB-CD89-4132-B22B-6078D877D533}"/>
          </ac:spMkLst>
        </pc:spChg>
        <pc:spChg chg="mod">
          <ac:chgData name="Luiza Frąckowiak" userId="29f74c78-aba3-4c93-8f1a-8acb28b88d18" providerId="ADAL" clId="{332F1CA6-BA69-4843-94A7-B0782118A158}" dt="2022-05-04T12:09:54.179" v="1491" actId="20577"/>
          <ac:spMkLst>
            <pc:docMk/>
            <pc:sldMk cId="2710027750" sldId="2076136333"/>
            <ac:spMk id="27" creationId="{4349C962-0EEA-427F-AA4A-C3F5880EBB53}"/>
          </ac:spMkLst>
        </pc:spChg>
        <pc:spChg chg="mod">
          <ac:chgData name="Luiza Frąckowiak" userId="29f74c78-aba3-4c93-8f1a-8acb28b88d18" providerId="ADAL" clId="{332F1CA6-BA69-4843-94A7-B0782118A158}" dt="2022-05-05T09:23:19.544" v="1923" actId="20577"/>
          <ac:spMkLst>
            <pc:docMk/>
            <pc:sldMk cId="2710027750" sldId="2076136333"/>
            <ac:spMk id="32" creationId="{4BB41BC0-E4F3-AAA0-A547-699DEA4A69FB}"/>
          </ac:spMkLst>
        </pc:spChg>
      </pc:sldChg>
      <pc:sldChg chg="modSp mod">
        <pc:chgData name="Luiza Frąckowiak" userId="29f74c78-aba3-4c93-8f1a-8acb28b88d18" providerId="ADAL" clId="{332F1CA6-BA69-4843-94A7-B0782118A158}" dt="2022-05-04T10:58:11.698" v="1405" actId="20577"/>
        <pc:sldMkLst>
          <pc:docMk/>
          <pc:sldMk cId="2129638368" sldId="2076136334"/>
        </pc:sldMkLst>
        <pc:spChg chg="mod">
          <ac:chgData name="Luiza Frąckowiak" userId="29f74c78-aba3-4c93-8f1a-8acb28b88d18" providerId="ADAL" clId="{332F1CA6-BA69-4843-94A7-B0782118A158}" dt="2022-05-04T09:54:02.664" v="1255" actId="1076"/>
          <ac:spMkLst>
            <pc:docMk/>
            <pc:sldMk cId="2129638368" sldId="2076136334"/>
            <ac:spMk id="6" creationId="{8DCA7A5B-1A92-4551-BFA4-05C0C61DD931}"/>
          </ac:spMkLst>
        </pc:spChg>
        <pc:spChg chg="mod">
          <ac:chgData name="Luiza Frąckowiak" userId="29f74c78-aba3-4c93-8f1a-8acb28b88d18" providerId="ADAL" clId="{332F1CA6-BA69-4843-94A7-B0782118A158}" dt="2022-05-04T10:58:11.698" v="1405" actId="20577"/>
          <ac:spMkLst>
            <pc:docMk/>
            <pc:sldMk cId="2129638368" sldId="2076136334"/>
            <ac:spMk id="7" creationId="{FEB6E7FF-E7F7-4AE7-B6E4-79EFF43C6BE2}"/>
          </ac:spMkLst>
        </pc:spChg>
        <pc:picChg chg="mod">
          <ac:chgData name="Luiza Frąckowiak" userId="29f74c78-aba3-4c93-8f1a-8acb28b88d18" providerId="ADAL" clId="{332F1CA6-BA69-4843-94A7-B0782118A158}" dt="2022-05-04T09:54:20.488" v="1273" actId="1036"/>
          <ac:picMkLst>
            <pc:docMk/>
            <pc:sldMk cId="2129638368" sldId="2076136334"/>
            <ac:picMk id="12" creationId="{76F0AE2A-849B-41C3-A02C-412572C89FD7}"/>
          </ac:picMkLst>
        </pc:picChg>
      </pc:sldChg>
      <pc:sldChg chg="del">
        <pc:chgData name="Luiza Frąckowiak" userId="29f74c78-aba3-4c93-8f1a-8acb28b88d18" providerId="ADAL" clId="{332F1CA6-BA69-4843-94A7-B0782118A158}" dt="2022-05-06T06:42:21.877" v="2008" actId="47"/>
        <pc:sldMkLst>
          <pc:docMk/>
          <pc:sldMk cId="1668472599" sldId="2076136338"/>
        </pc:sldMkLst>
      </pc:sldChg>
      <pc:sldChg chg="modSp mod addCm">
        <pc:chgData name="Luiza Frąckowiak" userId="29f74c78-aba3-4c93-8f1a-8acb28b88d18" providerId="ADAL" clId="{332F1CA6-BA69-4843-94A7-B0782118A158}" dt="2022-05-04T12:14:17.800" v="1497"/>
        <pc:sldMkLst>
          <pc:docMk/>
          <pc:sldMk cId="146639454" sldId="2076136339"/>
        </pc:sldMkLst>
        <pc:spChg chg="mod">
          <ac:chgData name="Luiza Frąckowiak" userId="29f74c78-aba3-4c93-8f1a-8acb28b88d18" providerId="ADAL" clId="{332F1CA6-BA69-4843-94A7-B0782118A158}" dt="2022-05-04T09:55:24.397" v="1285" actId="20577"/>
          <ac:spMkLst>
            <pc:docMk/>
            <pc:sldMk cId="146639454" sldId="2076136339"/>
            <ac:spMk id="7" creationId="{FEB6E7FF-E7F7-4AE7-B6E4-79EFF43C6BE2}"/>
          </ac:spMkLst>
        </pc:spChg>
        <pc:spChg chg="mod">
          <ac:chgData name="Luiza Frąckowiak" userId="29f74c78-aba3-4c93-8f1a-8acb28b88d18" providerId="ADAL" clId="{332F1CA6-BA69-4843-94A7-B0782118A158}" dt="2022-05-04T09:55:20.646" v="1283" actId="20577"/>
          <ac:spMkLst>
            <pc:docMk/>
            <pc:sldMk cId="146639454" sldId="2076136339"/>
            <ac:spMk id="10" creationId="{19DDA6FF-EDD8-453A-A9E1-5F558C1E8632}"/>
          </ac:spMkLst>
        </pc:spChg>
        <pc:spChg chg="mod">
          <ac:chgData name="Luiza Frąckowiak" userId="29f74c78-aba3-4c93-8f1a-8acb28b88d18" providerId="ADAL" clId="{332F1CA6-BA69-4843-94A7-B0782118A158}" dt="2022-05-04T09:55:49.597" v="1292" actId="1076"/>
          <ac:spMkLst>
            <pc:docMk/>
            <pc:sldMk cId="146639454" sldId="2076136339"/>
            <ac:spMk id="13" creationId="{E994793B-3B83-4FA1-BBAD-9E30561B9C5D}"/>
          </ac:spMkLst>
        </pc:spChg>
        <pc:picChg chg="mod">
          <ac:chgData name="Luiza Frąckowiak" userId="29f74c78-aba3-4c93-8f1a-8acb28b88d18" providerId="ADAL" clId="{332F1CA6-BA69-4843-94A7-B0782118A158}" dt="2022-05-04T09:55:39.238" v="1288" actId="1076"/>
          <ac:picMkLst>
            <pc:docMk/>
            <pc:sldMk cId="146639454" sldId="2076136339"/>
            <ac:picMk id="3" creationId="{FA8932F0-184D-4879-826E-55F98E6BE51D}"/>
          </ac:picMkLst>
        </pc:picChg>
        <pc:picChg chg="mod">
          <ac:chgData name="Luiza Frąckowiak" userId="29f74c78-aba3-4c93-8f1a-8acb28b88d18" providerId="ADAL" clId="{332F1CA6-BA69-4843-94A7-B0782118A158}" dt="2022-05-04T09:55:46.061" v="1291" actId="1076"/>
          <ac:picMkLst>
            <pc:docMk/>
            <pc:sldMk cId="146639454" sldId="2076136339"/>
            <ac:picMk id="4" creationId="{917BDAA9-6FD5-49F1-A628-295B0088FE1A}"/>
          </ac:picMkLst>
        </pc:picChg>
      </pc:sldChg>
      <pc:sldChg chg="addSp delSp modSp mod addCm">
        <pc:chgData name="Luiza Frąckowiak" userId="29f74c78-aba3-4c93-8f1a-8acb28b88d18" providerId="ADAL" clId="{332F1CA6-BA69-4843-94A7-B0782118A158}" dt="2022-05-05T09:15:48.507" v="1921" actId="20577"/>
        <pc:sldMkLst>
          <pc:docMk/>
          <pc:sldMk cId="4217502283" sldId="2076136340"/>
        </pc:sldMkLst>
        <pc:spChg chg="mod">
          <ac:chgData name="Luiza Frąckowiak" userId="29f74c78-aba3-4c93-8f1a-8acb28b88d18" providerId="ADAL" clId="{332F1CA6-BA69-4843-94A7-B0782118A158}" dt="2022-05-05T09:15:48.507" v="1921" actId="20577"/>
          <ac:spMkLst>
            <pc:docMk/>
            <pc:sldMk cId="4217502283" sldId="2076136340"/>
            <ac:spMk id="7" creationId="{FEB6E7FF-E7F7-4AE7-B6E4-79EFF43C6BE2}"/>
          </ac:spMkLst>
        </pc:spChg>
        <pc:spChg chg="mod">
          <ac:chgData name="Luiza Frąckowiak" userId="29f74c78-aba3-4c93-8f1a-8acb28b88d18" providerId="ADAL" clId="{332F1CA6-BA69-4843-94A7-B0782118A158}" dt="2022-05-04T09:56:33.296" v="1294" actId="1076"/>
          <ac:spMkLst>
            <pc:docMk/>
            <pc:sldMk cId="4217502283" sldId="2076136340"/>
            <ac:spMk id="8" creationId="{10AB2A7F-5406-4B4B-9C67-EE66463295AA}"/>
          </ac:spMkLst>
        </pc:spChg>
        <pc:spChg chg="mod">
          <ac:chgData name="Luiza Frąckowiak" userId="29f74c78-aba3-4c93-8f1a-8acb28b88d18" providerId="ADAL" clId="{332F1CA6-BA69-4843-94A7-B0782118A158}" dt="2022-05-05T09:14:57.705" v="1906"/>
          <ac:spMkLst>
            <pc:docMk/>
            <pc:sldMk cId="4217502283" sldId="2076136340"/>
            <ac:spMk id="10" creationId="{19DDA6FF-EDD8-453A-A9E1-5F558C1E8632}"/>
          </ac:spMkLst>
        </pc:spChg>
        <pc:spChg chg="mod">
          <ac:chgData name="Luiza Frąckowiak" userId="29f74c78-aba3-4c93-8f1a-8acb28b88d18" providerId="ADAL" clId="{332F1CA6-BA69-4843-94A7-B0782118A158}" dt="2022-05-05T08:58:11.510" v="1840" actId="1076"/>
          <ac:spMkLst>
            <pc:docMk/>
            <pc:sldMk cId="4217502283" sldId="2076136340"/>
            <ac:spMk id="11" creationId="{66A0E7A9-DFEF-4669-8EFB-BBC58A351525}"/>
          </ac:spMkLst>
        </pc:spChg>
        <pc:spChg chg="add mod">
          <ac:chgData name="Luiza Frąckowiak" userId="29f74c78-aba3-4c93-8f1a-8acb28b88d18" providerId="ADAL" clId="{332F1CA6-BA69-4843-94A7-B0782118A158}" dt="2022-05-05T09:10:39.011" v="1880" actId="14100"/>
          <ac:spMkLst>
            <pc:docMk/>
            <pc:sldMk cId="4217502283" sldId="2076136340"/>
            <ac:spMk id="12" creationId="{F7856B95-FCD4-9A84-3AFD-7EF6537EA298}"/>
          </ac:spMkLst>
        </pc:spChg>
        <pc:spChg chg="add del mod">
          <ac:chgData name="Luiza Frąckowiak" userId="29f74c78-aba3-4c93-8f1a-8acb28b88d18" providerId="ADAL" clId="{332F1CA6-BA69-4843-94A7-B0782118A158}" dt="2022-05-05T09:05:44.082" v="1856" actId="478"/>
          <ac:spMkLst>
            <pc:docMk/>
            <pc:sldMk cId="4217502283" sldId="2076136340"/>
            <ac:spMk id="15" creationId="{4954D6E4-F317-257F-779C-3DC607D26E3C}"/>
          </ac:spMkLst>
        </pc:spChg>
        <pc:picChg chg="mod">
          <ac:chgData name="Luiza Frąckowiak" userId="29f74c78-aba3-4c93-8f1a-8acb28b88d18" providerId="ADAL" clId="{332F1CA6-BA69-4843-94A7-B0782118A158}" dt="2022-05-05T09:11:17.289" v="1885" actId="14100"/>
          <ac:picMkLst>
            <pc:docMk/>
            <pc:sldMk cId="4217502283" sldId="2076136340"/>
            <ac:picMk id="4" creationId="{C0D5F3D9-78AA-46E6-AB30-B4A9FBE5A17E}"/>
          </ac:picMkLst>
        </pc:picChg>
        <pc:picChg chg="del mod">
          <ac:chgData name="Luiza Frąckowiak" userId="29f74c78-aba3-4c93-8f1a-8acb28b88d18" providerId="ADAL" clId="{332F1CA6-BA69-4843-94A7-B0782118A158}" dt="2022-05-05T09:05:37.443" v="1850" actId="478"/>
          <ac:picMkLst>
            <pc:docMk/>
            <pc:sldMk cId="4217502283" sldId="2076136340"/>
            <ac:picMk id="6" creationId="{64B970D7-0F0B-4ECB-8A79-E4AEDCED8B38}"/>
          </ac:picMkLst>
        </pc:picChg>
        <pc:picChg chg="mod">
          <ac:chgData name="Luiza Frąckowiak" userId="29f74c78-aba3-4c93-8f1a-8acb28b88d18" providerId="ADAL" clId="{332F1CA6-BA69-4843-94A7-B0782118A158}" dt="2022-05-05T09:12:12.330" v="1894" actId="1038"/>
          <ac:picMkLst>
            <pc:docMk/>
            <pc:sldMk cId="4217502283" sldId="2076136340"/>
            <ac:picMk id="13" creationId="{463F1F5A-9E81-41F6-8C61-B5B1E1451B26}"/>
          </ac:picMkLst>
        </pc:picChg>
      </pc:sldChg>
      <pc:sldChg chg="modSp mod">
        <pc:chgData name="Luiza Frąckowiak" userId="29f74c78-aba3-4c93-8f1a-8acb28b88d18" providerId="ADAL" clId="{332F1CA6-BA69-4843-94A7-B0782118A158}" dt="2022-05-04T11:37:40.153" v="1423" actId="1036"/>
        <pc:sldMkLst>
          <pc:docMk/>
          <pc:sldMk cId="1359719321" sldId="2076136341"/>
        </pc:sldMkLst>
        <pc:spChg chg="mod">
          <ac:chgData name="Luiza Frąckowiak" userId="29f74c78-aba3-4c93-8f1a-8acb28b88d18" providerId="ADAL" clId="{332F1CA6-BA69-4843-94A7-B0782118A158}" dt="2022-05-04T10:02:21.050" v="1333" actId="108"/>
          <ac:spMkLst>
            <pc:docMk/>
            <pc:sldMk cId="1359719321" sldId="2076136341"/>
            <ac:spMk id="7" creationId="{FEB6E7FF-E7F7-4AE7-B6E4-79EFF43C6BE2}"/>
          </ac:spMkLst>
        </pc:spChg>
        <pc:spChg chg="mod">
          <ac:chgData name="Luiza Frąckowiak" userId="29f74c78-aba3-4c93-8f1a-8acb28b88d18" providerId="ADAL" clId="{332F1CA6-BA69-4843-94A7-B0782118A158}" dt="2022-05-04T11:37:23.187" v="1411" actId="20577"/>
          <ac:spMkLst>
            <pc:docMk/>
            <pc:sldMk cId="1359719321" sldId="2076136341"/>
            <ac:spMk id="10" creationId="{19DDA6FF-EDD8-453A-A9E1-5F558C1E8632}"/>
          </ac:spMkLst>
        </pc:spChg>
        <pc:spChg chg="mod">
          <ac:chgData name="Luiza Frąckowiak" userId="29f74c78-aba3-4c93-8f1a-8acb28b88d18" providerId="ADAL" clId="{332F1CA6-BA69-4843-94A7-B0782118A158}" dt="2022-05-04T10:02:40.912" v="1337" actId="1076"/>
          <ac:spMkLst>
            <pc:docMk/>
            <pc:sldMk cId="1359719321" sldId="2076136341"/>
            <ac:spMk id="20" creationId="{6F0C44BD-AEBD-4ECB-A7C6-B5F91572B15E}"/>
          </ac:spMkLst>
        </pc:spChg>
        <pc:picChg chg="mod">
          <ac:chgData name="Luiza Frąckowiak" userId="29f74c78-aba3-4c93-8f1a-8acb28b88d18" providerId="ADAL" clId="{332F1CA6-BA69-4843-94A7-B0782118A158}" dt="2022-05-04T11:37:40.153" v="1423" actId="1036"/>
          <ac:picMkLst>
            <pc:docMk/>
            <pc:sldMk cId="1359719321" sldId="2076136341"/>
            <ac:picMk id="4" creationId="{9198F77C-E8CA-48AA-8694-D2020658969C}"/>
          </ac:picMkLst>
        </pc:picChg>
      </pc:sldChg>
      <pc:sldChg chg="addSp delSp modSp mod">
        <pc:chgData name="Luiza Frąckowiak" userId="29f74c78-aba3-4c93-8f1a-8acb28b88d18" providerId="ADAL" clId="{332F1CA6-BA69-4843-94A7-B0782118A158}" dt="2022-05-04T10:04:06.889" v="1347" actId="1076"/>
        <pc:sldMkLst>
          <pc:docMk/>
          <pc:sldMk cId="75464186" sldId="2076136342"/>
        </pc:sldMkLst>
        <pc:spChg chg="mod">
          <ac:chgData name="Luiza Frąckowiak" userId="29f74c78-aba3-4c93-8f1a-8acb28b88d18" providerId="ADAL" clId="{332F1CA6-BA69-4843-94A7-B0782118A158}" dt="2022-05-04T10:03:40.968" v="1343" actId="108"/>
          <ac:spMkLst>
            <pc:docMk/>
            <pc:sldMk cId="75464186" sldId="2076136342"/>
            <ac:spMk id="7" creationId="{FEB6E7FF-E7F7-4AE7-B6E4-79EFF43C6BE2}"/>
          </ac:spMkLst>
        </pc:spChg>
        <pc:spChg chg="mod">
          <ac:chgData name="Luiza Frąckowiak" userId="29f74c78-aba3-4c93-8f1a-8acb28b88d18" providerId="ADAL" clId="{332F1CA6-BA69-4843-94A7-B0782118A158}" dt="2022-05-04T10:04:00.414" v="1346" actId="1076"/>
          <ac:spMkLst>
            <pc:docMk/>
            <pc:sldMk cId="75464186" sldId="2076136342"/>
            <ac:spMk id="10" creationId="{19DDA6FF-EDD8-453A-A9E1-5F558C1E8632}"/>
          </ac:spMkLst>
        </pc:spChg>
        <pc:spChg chg="mod">
          <ac:chgData name="Luiza Frąckowiak" userId="29f74c78-aba3-4c93-8f1a-8acb28b88d18" providerId="ADAL" clId="{332F1CA6-BA69-4843-94A7-B0782118A158}" dt="2022-05-04T07:03:56.428" v="112" actId="20577"/>
          <ac:spMkLst>
            <pc:docMk/>
            <pc:sldMk cId="75464186" sldId="2076136342"/>
            <ac:spMk id="11" creationId="{66A0E7A9-DFEF-4669-8EFB-BBC58A351525}"/>
          </ac:spMkLst>
        </pc:spChg>
        <pc:spChg chg="mod">
          <ac:chgData name="Luiza Frąckowiak" userId="29f74c78-aba3-4c93-8f1a-8acb28b88d18" providerId="ADAL" clId="{332F1CA6-BA69-4843-94A7-B0782118A158}" dt="2022-05-04T10:04:06.889" v="1347" actId="1076"/>
          <ac:spMkLst>
            <pc:docMk/>
            <pc:sldMk cId="75464186" sldId="2076136342"/>
            <ac:spMk id="20" creationId="{6F0C44BD-AEBD-4ECB-A7C6-B5F91572B15E}"/>
          </ac:spMkLst>
        </pc:spChg>
        <pc:picChg chg="del">
          <ac:chgData name="Luiza Frąckowiak" userId="29f74c78-aba3-4c93-8f1a-8acb28b88d18" providerId="ADAL" clId="{332F1CA6-BA69-4843-94A7-B0782118A158}" dt="2022-05-04T06:59:26.142" v="0" actId="478"/>
          <ac:picMkLst>
            <pc:docMk/>
            <pc:sldMk cId="75464186" sldId="2076136342"/>
            <ac:picMk id="4" creationId="{FD27DCF0-6E6D-4F2D-AC01-520C08FC36EB}"/>
          </ac:picMkLst>
        </pc:picChg>
        <pc:picChg chg="add mod">
          <ac:chgData name="Luiza Frąckowiak" userId="29f74c78-aba3-4c93-8f1a-8acb28b88d18" providerId="ADAL" clId="{332F1CA6-BA69-4843-94A7-B0782118A158}" dt="2022-05-04T07:01:30.098" v="27" actId="14100"/>
          <ac:picMkLst>
            <pc:docMk/>
            <pc:sldMk cId="75464186" sldId="2076136342"/>
            <ac:picMk id="12" creationId="{38A68D1E-588D-2E94-7370-88479095EDF7}"/>
          </ac:picMkLst>
        </pc:picChg>
      </pc:sldChg>
      <pc:sldChg chg="modSp mod">
        <pc:chgData name="Luiza Frąckowiak" userId="29f74c78-aba3-4c93-8f1a-8acb28b88d18" providerId="ADAL" clId="{332F1CA6-BA69-4843-94A7-B0782118A158}" dt="2022-05-04T11:41:52.558" v="1436" actId="20577"/>
        <pc:sldMkLst>
          <pc:docMk/>
          <pc:sldMk cId="4022026360" sldId="2076136343"/>
        </pc:sldMkLst>
        <pc:spChg chg="mod">
          <ac:chgData name="Luiza Frąckowiak" userId="29f74c78-aba3-4c93-8f1a-8acb28b88d18" providerId="ADAL" clId="{332F1CA6-BA69-4843-94A7-B0782118A158}" dt="2022-05-04T11:41:52.558" v="1436" actId="20577"/>
          <ac:spMkLst>
            <pc:docMk/>
            <pc:sldMk cId="4022026360" sldId="2076136343"/>
            <ac:spMk id="5" creationId="{BA86A285-8F7E-43D1-9376-0BC550BF6696}"/>
          </ac:spMkLst>
        </pc:spChg>
        <pc:picChg chg="mod">
          <ac:chgData name="Luiza Frąckowiak" userId="29f74c78-aba3-4c93-8f1a-8acb28b88d18" providerId="ADAL" clId="{332F1CA6-BA69-4843-94A7-B0782118A158}" dt="2022-05-04T11:41:05.945" v="1429" actId="1076"/>
          <ac:picMkLst>
            <pc:docMk/>
            <pc:sldMk cId="4022026360" sldId="2076136343"/>
            <ac:picMk id="6" creationId="{85DC94EC-7124-4D28-904A-2145AA01E669}"/>
          </ac:picMkLst>
        </pc:picChg>
      </pc:sldChg>
      <pc:sldChg chg="addSp delSp modSp mod">
        <pc:chgData name="Luiza Frąckowiak" userId="29f74c78-aba3-4c93-8f1a-8acb28b88d18" providerId="ADAL" clId="{332F1CA6-BA69-4843-94A7-B0782118A158}" dt="2022-05-04T11:42:43.393" v="1461" actId="1035"/>
        <pc:sldMkLst>
          <pc:docMk/>
          <pc:sldMk cId="1628190625" sldId="2076136344"/>
        </pc:sldMkLst>
        <pc:spChg chg="mod">
          <ac:chgData name="Luiza Frąckowiak" userId="29f74c78-aba3-4c93-8f1a-8acb28b88d18" providerId="ADAL" clId="{332F1CA6-BA69-4843-94A7-B0782118A158}" dt="2022-05-04T11:42:43.393" v="1461" actId="1035"/>
          <ac:spMkLst>
            <pc:docMk/>
            <pc:sldMk cId="1628190625" sldId="2076136344"/>
            <ac:spMk id="7" creationId="{FEB6E7FF-E7F7-4AE7-B6E4-79EFF43C6BE2}"/>
          </ac:spMkLst>
        </pc:spChg>
        <pc:spChg chg="mod">
          <ac:chgData name="Luiza Frąckowiak" userId="29f74c78-aba3-4c93-8f1a-8acb28b88d18" providerId="ADAL" clId="{332F1CA6-BA69-4843-94A7-B0782118A158}" dt="2022-05-04T08:11:58.952" v="421" actId="20577"/>
          <ac:spMkLst>
            <pc:docMk/>
            <pc:sldMk cId="1628190625" sldId="2076136344"/>
            <ac:spMk id="11" creationId="{66A0E7A9-DFEF-4669-8EFB-BBC58A351525}"/>
          </ac:spMkLst>
        </pc:spChg>
        <pc:picChg chg="add mod">
          <ac:chgData name="Luiza Frąckowiak" userId="29f74c78-aba3-4c93-8f1a-8acb28b88d18" providerId="ADAL" clId="{332F1CA6-BA69-4843-94A7-B0782118A158}" dt="2022-05-04T08:17:49.662" v="432" actId="1076"/>
          <ac:picMkLst>
            <pc:docMk/>
            <pc:sldMk cId="1628190625" sldId="2076136344"/>
            <ac:picMk id="3" creationId="{4938AA03-A92E-3A1D-8210-A252DB10C960}"/>
          </ac:picMkLst>
        </pc:picChg>
        <pc:picChg chg="del">
          <ac:chgData name="Luiza Frąckowiak" userId="29f74c78-aba3-4c93-8f1a-8acb28b88d18" providerId="ADAL" clId="{332F1CA6-BA69-4843-94A7-B0782118A158}" dt="2022-05-04T07:16:06.730" v="220" actId="478"/>
          <ac:picMkLst>
            <pc:docMk/>
            <pc:sldMk cId="1628190625" sldId="2076136344"/>
            <ac:picMk id="4" creationId="{C88C0B14-A510-40B8-BE1E-588D39761559}"/>
          </ac:picMkLst>
        </pc:picChg>
        <pc:picChg chg="add mod modCrop">
          <ac:chgData name="Luiza Frąckowiak" userId="29f74c78-aba3-4c93-8f1a-8acb28b88d18" providerId="ADAL" clId="{332F1CA6-BA69-4843-94A7-B0782118A158}" dt="2022-05-04T08:17:47.977" v="431" actId="1076"/>
          <ac:picMkLst>
            <pc:docMk/>
            <pc:sldMk cId="1628190625" sldId="2076136344"/>
            <ac:picMk id="6" creationId="{3CD87C2E-DF93-C626-DB9C-DEAA11C59697}"/>
          </ac:picMkLst>
        </pc:picChg>
      </pc:sldChg>
      <pc:sldChg chg="addSp delSp modSp new mod">
        <pc:chgData name="Luiza Frąckowiak" userId="29f74c78-aba3-4c93-8f1a-8acb28b88d18" providerId="ADAL" clId="{332F1CA6-BA69-4843-94A7-B0782118A158}" dt="2022-05-04T09:24:01.714" v="1123"/>
        <pc:sldMkLst>
          <pc:docMk/>
          <pc:sldMk cId="3088732564" sldId="2076136345"/>
        </pc:sldMkLst>
        <pc:spChg chg="mod">
          <ac:chgData name="Luiza Frąckowiak" userId="29f74c78-aba3-4c93-8f1a-8acb28b88d18" providerId="ADAL" clId="{332F1CA6-BA69-4843-94A7-B0782118A158}" dt="2022-05-04T08:34:36.082" v="791" actId="20577"/>
          <ac:spMkLst>
            <pc:docMk/>
            <pc:sldMk cId="3088732564" sldId="2076136345"/>
            <ac:spMk id="2" creationId="{8FF26ECB-59B4-ACF5-3C8B-8735CBA3F9E7}"/>
          </ac:spMkLst>
        </pc:spChg>
        <pc:spChg chg="del mod">
          <ac:chgData name="Luiza Frąckowiak" userId="29f74c78-aba3-4c93-8f1a-8acb28b88d18" providerId="ADAL" clId="{332F1CA6-BA69-4843-94A7-B0782118A158}" dt="2022-05-04T08:21:31.024" v="456" actId="478"/>
          <ac:spMkLst>
            <pc:docMk/>
            <pc:sldMk cId="3088732564" sldId="2076136345"/>
            <ac:spMk id="3" creationId="{47F6A5F6-23A5-7179-8B2B-F1A8C00FD1D5}"/>
          </ac:spMkLst>
        </pc:spChg>
        <pc:spChg chg="add del mod">
          <ac:chgData name="Luiza Frąckowiak" userId="29f74c78-aba3-4c93-8f1a-8acb28b88d18" providerId="ADAL" clId="{332F1CA6-BA69-4843-94A7-B0782118A158}" dt="2022-05-04T08:22:11.078" v="472" actId="478"/>
          <ac:spMkLst>
            <pc:docMk/>
            <pc:sldMk cId="3088732564" sldId="2076136345"/>
            <ac:spMk id="9" creationId="{7A9D341B-A700-DF10-AE3C-92E4BFFC7350}"/>
          </ac:spMkLst>
        </pc:spChg>
        <pc:spChg chg="add mod">
          <ac:chgData name="Luiza Frąckowiak" userId="29f74c78-aba3-4c93-8f1a-8acb28b88d18" providerId="ADAL" clId="{332F1CA6-BA69-4843-94A7-B0782118A158}" dt="2022-05-04T08:29:08.329" v="750" actId="1076"/>
          <ac:spMkLst>
            <pc:docMk/>
            <pc:sldMk cId="3088732564" sldId="2076136345"/>
            <ac:spMk id="10" creationId="{A6DFF170-F2AA-9452-8F1E-D169013A75A9}"/>
          </ac:spMkLst>
        </pc:spChg>
        <pc:picChg chg="add mod">
          <ac:chgData name="Luiza Frąckowiak" userId="29f74c78-aba3-4c93-8f1a-8acb28b88d18" providerId="ADAL" clId="{332F1CA6-BA69-4843-94A7-B0782118A158}" dt="2022-05-04T08:26:00.280" v="665" actId="14100"/>
          <ac:picMkLst>
            <pc:docMk/>
            <pc:sldMk cId="3088732564" sldId="2076136345"/>
            <ac:picMk id="5" creationId="{31BE66FE-381B-1BC1-1A09-6CE0F6B7953A}"/>
          </ac:picMkLst>
        </pc:picChg>
        <pc:picChg chg="add mod">
          <ac:chgData name="Luiza Frąckowiak" userId="29f74c78-aba3-4c93-8f1a-8acb28b88d18" providerId="ADAL" clId="{332F1CA6-BA69-4843-94A7-B0782118A158}" dt="2022-05-04T08:25:52.936" v="664" actId="1076"/>
          <ac:picMkLst>
            <pc:docMk/>
            <pc:sldMk cId="3088732564" sldId="2076136345"/>
            <ac:picMk id="7" creationId="{17A467DD-AA46-B5DD-ED39-5119680D7DC6}"/>
          </ac:picMkLst>
        </pc:picChg>
        <pc:picChg chg="add mod">
          <ac:chgData name="Luiza Frąckowiak" userId="29f74c78-aba3-4c93-8f1a-8acb28b88d18" providerId="ADAL" clId="{332F1CA6-BA69-4843-94A7-B0782118A158}" dt="2022-05-04T09:24:01.714" v="1123"/>
          <ac:picMkLst>
            <pc:docMk/>
            <pc:sldMk cId="3088732564" sldId="2076136345"/>
            <ac:picMk id="11" creationId="{286CCEC8-5358-CFF1-49D6-09D3E3B864EA}"/>
          </ac:picMkLst>
        </pc:picChg>
      </pc:sldChg>
      <pc:sldChg chg="addSp delSp modSp add mod">
        <pc:chgData name="Luiza Frąckowiak" userId="29f74c78-aba3-4c93-8f1a-8acb28b88d18" providerId="ADAL" clId="{332F1CA6-BA69-4843-94A7-B0782118A158}" dt="2022-05-04T09:24:04.860" v="1124"/>
        <pc:sldMkLst>
          <pc:docMk/>
          <pc:sldMk cId="1124892606" sldId="2076136346"/>
        </pc:sldMkLst>
        <pc:spChg chg="mod">
          <ac:chgData name="Luiza Frąckowiak" userId="29f74c78-aba3-4c93-8f1a-8acb28b88d18" providerId="ADAL" clId="{332F1CA6-BA69-4843-94A7-B0782118A158}" dt="2022-05-04T08:34:44.976" v="793" actId="20577"/>
          <ac:spMkLst>
            <pc:docMk/>
            <pc:sldMk cId="1124892606" sldId="2076136346"/>
            <ac:spMk id="2" creationId="{8FF26ECB-59B4-ACF5-3C8B-8735CBA3F9E7}"/>
          </ac:spMkLst>
        </pc:spChg>
        <pc:spChg chg="mod">
          <ac:chgData name="Luiza Frąckowiak" userId="29f74c78-aba3-4c93-8f1a-8acb28b88d18" providerId="ADAL" clId="{332F1CA6-BA69-4843-94A7-B0782118A158}" dt="2022-05-04T08:36:44.681" v="832" actId="1076"/>
          <ac:spMkLst>
            <pc:docMk/>
            <pc:sldMk cId="1124892606" sldId="2076136346"/>
            <ac:spMk id="10" creationId="{A6DFF170-F2AA-9452-8F1E-D169013A75A9}"/>
          </ac:spMkLst>
        </pc:spChg>
        <pc:picChg chg="add mod">
          <ac:chgData name="Luiza Frąckowiak" userId="29f74c78-aba3-4c93-8f1a-8acb28b88d18" providerId="ADAL" clId="{332F1CA6-BA69-4843-94A7-B0782118A158}" dt="2022-05-04T08:36:38.956" v="831" actId="1076"/>
          <ac:picMkLst>
            <pc:docMk/>
            <pc:sldMk cId="1124892606" sldId="2076136346"/>
            <ac:picMk id="4" creationId="{9F54D8BE-68A6-3585-45E1-EADD798DC180}"/>
          </ac:picMkLst>
        </pc:picChg>
        <pc:picChg chg="del">
          <ac:chgData name="Luiza Frąckowiak" userId="29f74c78-aba3-4c93-8f1a-8acb28b88d18" providerId="ADAL" clId="{332F1CA6-BA69-4843-94A7-B0782118A158}" dt="2022-05-04T08:34:48.582" v="794" actId="478"/>
          <ac:picMkLst>
            <pc:docMk/>
            <pc:sldMk cId="1124892606" sldId="2076136346"/>
            <ac:picMk id="5" creationId="{31BE66FE-381B-1BC1-1A09-6CE0F6B7953A}"/>
          </ac:picMkLst>
        </pc:picChg>
        <pc:picChg chg="del">
          <ac:chgData name="Luiza Frąckowiak" userId="29f74c78-aba3-4c93-8f1a-8acb28b88d18" providerId="ADAL" clId="{332F1CA6-BA69-4843-94A7-B0782118A158}" dt="2022-05-04T08:34:49.750" v="795" actId="478"/>
          <ac:picMkLst>
            <pc:docMk/>
            <pc:sldMk cId="1124892606" sldId="2076136346"/>
            <ac:picMk id="7" creationId="{17A467DD-AA46-B5DD-ED39-5119680D7DC6}"/>
          </ac:picMkLst>
        </pc:picChg>
        <pc:picChg chg="add mod">
          <ac:chgData name="Luiza Frąckowiak" userId="29f74c78-aba3-4c93-8f1a-8acb28b88d18" providerId="ADAL" clId="{332F1CA6-BA69-4843-94A7-B0782118A158}" dt="2022-05-04T09:24:04.860" v="1124"/>
          <ac:picMkLst>
            <pc:docMk/>
            <pc:sldMk cId="1124892606" sldId="2076136346"/>
            <ac:picMk id="8" creationId="{41739F89-B0CF-FDEE-3421-347A2E496DAF}"/>
          </ac:picMkLst>
        </pc:picChg>
      </pc:sldChg>
      <pc:sldChg chg="addSp delSp modSp add mod">
        <pc:chgData name="Luiza Frąckowiak" userId="29f74c78-aba3-4c93-8f1a-8acb28b88d18" providerId="ADAL" clId="{332F1CA6-BA69-4843-94A7-B0782118A158}" dt="2022-05-04T09:24:07.043" v="1125"/>
        <pc:sldMkLst>
          <pc:docMk/>
          <pc:sldMk cId="1978439440" sldId="2076136347"/>
        </pc:sldMkLst>
        <pc:spChg chg="mod">
          <ac:chgData name="Luiza Frąckowiak" userId="29f74c78-aba3-4c93-8f1a-8acb28b88d18" providerId="ADAL" clId="{332F1CA6-BA69-4843-94A7-B0782118A158}" dt="2022-05-04T09:10:33.771" v="896" actId="20577"/>
          <ac:spMkLst>
            <pc:docMk/>
            <pc:sldMk cId="1978439440" sldId="2076136347"/>
            <ac:spMk id="2" creationId="{8FF26ECB-59B4-ACF5-3C8B-8735CBA3F9E7}"/>
          </ac:spMkLst>
        </pc:spChg>
        <pc:spChg chg="mod">
          <ac:chgData name="Luiza Frąckowiak" userId="29f74c78-aba3-4c93-8f1a-8acb28b88d18" providerId="ADAL" clId="{332F1CA6-BA69-4843-94A7-B0782118A158}" dt="2022-05-04T09:13:56.807" v="1037" actId="20577"/>
          <ac:spMkLst>
            <pc:docMk/>
            <pc:sldMk cId="1978439440" sldId="2076136347"/>
            <ac:spMk id="10" creationId="{A6DFF170-F2AA-9452-8F1E-D169013A75A9}"/>
          </ac:spMkLst>
        </pc:spChg>
        <pc:picChg chg="del">
          <ac:chgData name="Luiza Frąckowiak" userId="29f74c78-aba3-4c93-8f1a-8acb28b88d18" providerId="ADAL" clId="{332F1CA6-BA69-4843-94A7-B0782118A158}" dt="2022-05-04T09:03:43.943" v="834" actId="478"/>
          <ac:picMkLst>
            <pc:docMk/>
            <pc:sldMk cId="1978439440" sldId="2076136347"/>
            <ac:picMk id="4" creationId="{9F54D8BE-68A6-3585-45E1-EADD798DC180}"/>
          </ac:picMkLst>
        </pc:picChg>
        <pc:picChg chg="add mod">
          <ac:chgData name="Luiza Frąckowiak" userId="29f74c78-aba3-4c93-8f1a-8acb28b88d18" providerId="ADAL" clId="{332F1CA6-BA69-4843-94A7-B0782118A158}" dt="2022-05-04T09:14:30.917" v="1040" actId="1076"/>
          <ac:picMkLst>
            <pc:docMk/>
            <pc:sldMk cId="1978439440" sldId="2076136347"/>
            <ac:picMk id="5" creationId="{542F88D4-3F4D-EFA6-68B7-C0973EAD3344}"/>
          </ac:picMkLst>
        </pc:picChg>
        <pc:picChg chg="add mod">
          <ac:chgData name="Luiza Frąckowiak" userId="29f74c78-aba3-4c93-8f1a-8acb28b88d18" providerId="ADAL" clId="{332F1CA6-BA69-4843-94A7-B0782118A158}" dt="2022-05-04T09:14:27.918" v="1039" actId="14100"/>
          <ac:picMkLst>
            <pc:docMk/>
            <pc:sldMk cId="1978439440" sldId="2076136347"/>
            <ac:picMk id="7" creationId="{C4D19346-BDAC-CBB9-4D7E-90D7A000FCB8}"/>
          </ac:picMkLst>
        </pc:picChg>
        <pc:picChg chg="add mod">
          <ac:chgData name="Luiza Frąckowiak" userId="29f74c78-aba3-4c93-8f1a-8acb28b88d18" providerId="ADAL" clId="{332F1CA6-BA69-4843-94A7-B0782118A158}" dt="2022-05-04T09:24:07.043" v="1125"/>
          <ac:picMkLst>
            <pc:docMk/>
            <pc:sldMk cId="1978439440" sldId="2076136347"/>
            <ac:picMk id="9" creationId="{A1FD5638-593A-917E-273D-E9CA145AF152}"/>
          </ac:picMkLst>
        </pc:picChg>
      </pc:sldChg>
      <pc:sldChg chg="addSp delSp modSp add mod">
        <pc:chgData name="Luiza Frąckowiak" userId="29f74c78-aba3-4c93-8f1a-8acb28b88d18" providerId="ADAL" clId="{332F1CA6-BA69-4843-94A7-B0782118A158}" dt="2022-05-04T09:24:09.357" v="1126"/>
        <pc:sldMkLst>
          <pc:docMk/>
          <pc:sldMk cId="551586654" sldId="2076136348"/>
        </pc:sldMkLst>
        <pc:spChg chg="mod">
          <ac:chgData name="Luiza Frąckowiak" userId="29f74c78-aba3-4c93-8f1a-8acb28b88d18" providerId="ADAL" clId="{332F1CA6-BA69-4843-94A7-B0782118A158}" dt="2022-05-04T09:14:55.433" v="1075" actId="20577"/>
          <ac:spMkLst>
            <pc:docMk/>
            <pc:sldMk cId="551586654" sldId="2076136348"/>
            <ac:spMk id="2" creationId="{8FF26ECB-59B4-ACF5-3C8B-8735CBA3F9E7}"/>
          </ac:spMkLst>
        </pc:spChg>
        <pc:spChg chg="mod">
          <ac:chgData name="Luiza Frąckowiak" userId="29f74c78-aba3-4c93-8f1a-8acb28b88d18" providerId="ADAL" clId="{332F1CA6-BA69-4843-94A7-B0782118A158}" dt="2022-05-04T09:21:20.159" v="1122" actId="242"/>
          <ac:spMkLst>
            <pc:docMk/>
            <pc:sldMk cId="551586654" sldId="2076136348"/>
            <ac:spMk id="10" creationId="{A6DFF170-F2AA-9452-8F1E-D169013A75A9}"/>
          </ac:spMkLst>
        </pc:spChg>
        <pc:picChg chg="add mod">
          <ac:chgData name="Luiza Frąckowiak" userId="29f74c78-aba3-4c93-8f1a-8acb28b88d18" providerId="ADAL" clId="{332F1CA6-BA69-4843-94A7-B0782118A158}" dt="2022-05-04T09:20:35.716" v="1118" actId="1076"/>
          <ac:picMkLst>
            <pc:docMk/>
            <pc:sldMk cId="551586654" sldId="2076136348"/>
            <ac:picMk id="4" creationId="{653864AB-5521-434D-8E72-10FDB51D31FC}"/>
          </ac:picMkLst>
        </pc:picChg>
        <pc:picChg chg="del">
          <ac:chgData name="Luiza Frąckowiak" userId="29f74c78-aba3-4c93-8f1a-8acb28b88d18" providerId="ADAL" clId="{332F1CA6-BA69-4843-94A7-B0782118A158}" dt="2022-05-04T09:14:57.538" v="1076" actId="478"/>
          <ac:picMkLst>
            <pc:docMk/>
            <pc:sldMk cId="551586654" sldId="2076136348"/>
            <ac:picMk id="5" creationId="{542F88D4-3F4D-EFA6-68B7-C0973EAD3344}"/>
          </ac:picMkLst>
        </pc:picChg>
        <pc:picChg chg="del">
          <ac:chgData name="Luiza Frąckowiak" userId="29f74c78-aba3-4c93-8f1a-8acb28b88d18" providerId="ADAL" clId="{332F1CA6-BA69-4843-94A7-B0782118A158}" dt="2022-05-04T09:14:58.792" v="1077" actId="478"/>
          <ac:picMkLst>
            <pc:docMk/>
            <pc:sldMk cId="551586654" sldId="2076136348"/>
            <ac:picMk id="7" creationId="{C4D19346-BDAC-CBB9-4D7E-90D7A000FCB8}"/>
          </ac:picMkLst>
        </pc:picChg>
        <pc:picChg chg="add mod">
          <ac:chgData name="Luiza Frąckowiak" userId="29f74c78-aba3-4c93-8f1a-8acb28b88d18" providerId="ADAL" clId="{332F1CA6-BA69-4843-94A7-B0782118A158}" dt="2022-05-04T09:24:09.357" v="1126"/>
          <ac:picMkLst>
            <pc:docMk/>
            <pc:sldMk cId="551586654" sldId="2076136348"/>
            <ac:picMk id="8" creationId="{647B7211-9578-C3B8-4A7A-225B1CA79FC3}"/>
          </ac:picMkLst>
        </pc:picChg>
      </pc:sldChg>
      <pc:sldChg chg="modSp mod">
        <pc:chgData name="Luiza Frąckowiak" userId="29f74c78-aba3-4c93-8f1a-8acb28b88d18" providerId="ADAL" clId="{332F1CA6-BA69-4843-94A7-B0782118A158}" dt="2022-05-05T12:54:51.141" v="2004" actId="20577"/>
        <pc:sldMkLst>
          <pc:docMk/>
          <pc:sldMk cId="150084423" sldId="2076136349"/>
        </pc:sldMkLst>
        <pc:spChg chg="mod">
          <ac:chgData name="Luiza Frąckowiak" userId="29f74c78-aba3-4c93-8f1a-8acb28b88d18" providerId="ADAL" clId="{332F1CA6-BA69-4843-94A7-B0782118A158}" dt="2022-05-05T12:54:51.141" v="2004" actId="20577"/>
          <ac:spMkLst>
            <pc:docMk/>
            <pc:sldMk cId="150084423" sldId="2076136349"/>
            <ac:spMk id="35" creationId="{5AF4C241-2875-9E68-3727-1589E5ED1366}"/>
          </ac:spMkLst>
        </pc:spChg>
      </pc:sldChg>
      <pc:sldChg chg="modSp add mod ord">
        <pc:chgData name="Luiza Frąckowiak" userId="29f74c78-aba3-4c93-8f1a-8acb28b88d18" providerId="ADAL" clId="{332F1CA6-BA69-4843-94A7-B0782118A158}" dt="2022-05-04T12:53:37.742" v="1550" actId="1036"/>
        <pc:sldMkLst>
          <pc:docMk/>
          <pc:sldMk cId="1532042768" sldId="2076136350"/>
        </pc:sldMkLst>
        <pc:spChg chg="mod">
          <ac:chgData name="Luiza Frąckowiak" userId="29f74c78-aba3-4c93-8f1a-8acb28b88d18" providerId="ADAL" clId="{332F1CA6-BA69-4843-94A7-B0782118A158}" dt="2022-05-04T12:53:37.742" v="1550" actId="1036"/>
          <ac:spMkLst>
            <pc:docMk/>
            <pc:sldMk cId="1532042768" sldId="2076136350"/>
            <ac:spMk id="5" creationId="{BA86A285-8F7E-43D1-9376-0BC550BF6696}"/>
          </ac:spMkLst>
        </pc:spChg>
      </pc:sldChg>
      <pc:sldChg chg="addSp delSp modSp mod delAnim modAnim modNotesTx">
        <pc:chgData name="Luiza Frąckowiak" userId="29f74c78-aba3-4c93-8f1a-8acb28b88d18" providerId="ADAL" clId="{332F1CA6-BA69-4843-94A7-B0782118A158}" dt="2022-05-30T06:26:19.901" v="3594" actId="20577"/>
        <pc:sldMkLst>
          <pc:docMk/>
          <pc:sldMk cId="289915516" sldId="2076136351"/>
        </pc:sldMkLst>
        <pc:cxnChg chg="add del mod">
          <ac:chgData name="Luiza Frąckowiak" userId="29f74c78-aba3-4c93-8f1a-8acb28b88d18" providerId="ADAL" clId="{332F1CA6-BA69-4843-94A7-B0782118A158}" dt="2022-05-05T12:53:34.657" v="1970" actId="478"/>
          <ac:cxnSpMkLst>
            <pc:docMk/>
            <pc:sldMk cId="289915516" sldId="2076136351"/>
            <ac:cxnSpMk id="23" creationId="{9DF5E05D-3CF6-ABAF-761D-3C0095E66AB4}"/>
          </ac:cxnSpMkLst>
        </pc:cxnChg>
        <pc:cxnChg chg="add mod">
          <ac:chgData name="Luiza Frąckowiak" userId="29f74c78-aba3-4c93-8f1a-8acb28b88d18" providerId="ADAL" clId="{332F1CA6-BA69-4843-94A7-B0782118A158}" dt="2022-05-05T12:51:42.186" v="1969" actId="1037"/>
          <ac:cxnSpMkLst>
            <pc:docMk/>
            <pc:sldMk cId="289915516" sldId="2076136351"/>
            <ac:cxnSpMk id="24" creationId="{3452A200-1D16-C68A-2B0B-D9CAFF1F6DE3}"/>
          </ac:cxnSpMkLst>
        </pc:cxnChg>
      </pc:sldChg>
      <pc:sldChg chg="modSp mod">
        <pc:chgData name="Luiza Frąckowiak" userId="29f74c78-aba3-4c93-8f1a-8acb28b88d18" providerId="ADAL" clId="{332F1CA6-BA69-4843-94A7-B0782118A158}" dt="2022-05-05T09:45:19.885" v="1941" actId="20577"/>
        <pc:sldMkLst>
          <pc:docMk/>
          <pc:sldMk cId="87943826" sldId="2134805682"/>
        </pc:sldMkLst>
        <pc:spChg chg="mod">
          <ac:chgData name="Luiza Frąckowiak" userId="29f74c78-aba3-4c93-8f1a-8acb28b88d18" providerId="ADAL" clId="{332F1CA6-BA69-4843-94A7-B0782118A158}" dt="2022-05-05T09:45:19.885" v="1941" actId="20577"/>
          <ac:spMkLst>
            <pc:docMk/>
            <pc:sldMk cId="87943826" sldId="2134805682"/>
            <ac:spMk id="6" creationId="{71887552-42C3-4DC0-ADCE-4961648C5773}"/>
          </ac:spMkLst>
        </pc:spChg>
      </pc:sldChg>
      <pc:sldChg chg="modNotesTx">
        <pc:chgData name="Luiza Frąckowiak" userId="29f74c78-aba3-4c93-8f1a-8acb28b88d18" providerId="ADAL" clId="{332F1CA6-BA69-4843-94A7-B0782118A158}" dt="2022-05-30T06:27:22.401" v="3607" actId="20577"/>
        <pc:sldMkLst>
          <pc:docMk/>
          <pc:sldMk cId="3593754817" sldId="2134805685"/>
        </pc:sldMkLst>
      </pc:sldChg>
      <pc:sldChg chg="modNotesTx">
        <pc:chgData name="Luiza Frąckowiak" userId="29f74c78-aba3-4c93-8f1a-8acb28b88d18" providerId="ADAL" clId="{332F1CA6-BA69-4843-94A7-B0782118A158}" dt="2022-05-30T06:27:25.382" v="3608" actId="20577"/>
        <pc:sldMkLst>
          <pc:docMk/>
          <pc:sldMk cId="1912930865" sldId="2134805686"/>
        </pc:sldMkLst>
      </pc:sldChg>
      <pc:sldChg chg="modSp mod">
        <pc:chgData name="Luiza Frąckowiak" userId="29f74c78-aba3-4c93-8f1a-8acb28b88d18" providerId="ADAL" clId="{332F1CA6-BA69-4843-94A7-B0782118A158}" dt="2022-05-06T10:37:05.866" v="3408" actId="207"/>
        <pc:sldMkLst>
          <pc:docMk/>
          <pc:sldMk cId="3348553691" sldId="2134805688"/>
        </pc:sldMkLst>
        <pc:spChg chg="mod">
          <ac:chgData name="Luiza Frąckowiak" userId="29f74c78-aba3-4c93-8f1a-8acb28b88d18" providerId="ADAL" clId="{332F1CA6-BA69-4843-94A7-B0782118A158}" dt="2022-05-06T10:37:05.866" v="3408" actId="207"/>
          <ac:spMkLst>
            <pc:docMk/>
            <pc:sldMk cId="3348553691" sldId="2134805688"/>
            <ac:spMk id="2" creationId="{2E9C50D2-0300-05A4-6426-C5F7444A85E6}"/>
          </ac:spMkLst>
        </pc:spChg>
      </pc:sldChg>
      <pc:sldChg chg="modSp mod">
        <pc:chgData name="Luiza Frąckowiak" userId="29f74c78-aba3-4c93-8f1a-8acb28b88d18" providerId="ADAL" clId="{332F1CA6-BA69-4843-94A7-B0782118A158}" dt="2022-05-10T15:16:57.985" v="3578" actId="1036"/>
        <pc:sldMkLst>
          <pc:docMk/>
          <pc:sldMk cId="3566955498" sldId="2134805690"/>
        </pc:sldMkLst>
        <pc:spChg chg="mod">
          <ac:chgData name="Luiza Frąckowiak" userId="29f74c78-aba3-4c93-8f1a-8acb28b88d18" providerId="ADAL" clId="{332F1CA6-BA69-4843-94A7-B0782118A158}" dt="2022-05-10T15:16:53.883" v="3571" actId="1038"/>
          <ac:spMkLst>
            <pc:docMk/>
            <pc:sldMk cId="3566955498" sldId="2134805690"/>
            <ac:spMk id="2" creationId="{A2FF7785-EDA2-761B-36B3-786304C6BF23}"/>
          </ac:spMkLst>
        </pc:spChg>
        <pc:spChg chg="mod">
          <ac:chgData name="Luiza Frąckowiak" userId="29f74c78-aba3-4c93-8f1a-8acb28b88d18" providerId="ADAL" clId="{332F1CA6-BA69-4843-94A7-B0782118A158}" dt="2022-05-10T15:16:27.271" v="3532" actId="1076"/>
          <ac:spMkLst>
            <pc:docMk/>
            <pc:sldMk cId="3566955498" sldId="2134805690"/>
            <ac:spMk id="19" creationId="{E4BE7E34-45FB-AC20-5EEE-0C784B21553B}"/>
          </ac:spMkLst>
        </pc:spChg>
        <pc:spChg chg="mod">
          <ac:chgData name="Luiza Frąckowiak" userId="29f74c78-aba3-4c93-8f1a-8acb28b88d18" providerId="ADAL" clId="{332F1CA6-BA69-4843-94A7-B0782118A158}" dt="2022-05-10T15:16:37.958" v="3547" actId="1038"/>
          <ac:spMkLst>
            <pc:docMk/>
            <pc:sldMk cId="3566955498" sldId="2134805690"/>
            <ac:spMk id="25" creationId="{D1E59E30-FD39-B5A1-348B-EB5E8299E8CA}"/>
          </ac:spMkLst>
        </pc:spChg>
        <pc:picChg chg="mod">
          <ac:chgData name="Luiza Frąckowiak" userId="29f74c78-aba3-4c93-8f1a-8acb28b88d18" providerId="ADAL" clId="{332F1CA6-BA69-4843-94A7-B0782118A158}" dt="2022-05-10T15:16:57.985" v="3578" actId="1036"/>
          <ac:picMkLst>
            <pc:docMk/>
            <pc:sldMk cId="3566955498" sldId="2134805690"/>
            <ac:picMk id="14" creationId="{8208277E-94FF-A00B-0C23-9E012EF8FC50}"/>
          </ac:picMkLst>
        </pc:picChg>
        <pc:picChg chg="mod">
          <ac:chgData name="Luiza Frąckowiak" userId="29f74c78-aba3-4c93-8f1a-8acb28b88d18" providerId="ADAL" clId="{332F1CA6-BA69-4843-94A7-B0782118A158}" dt="2022-05-10T15:16:53.883" v="3571" actId="1038"/>
          <ac:picMkLst>
            <pc:docMk/>
            <pc:sldMk cId="3566955498" sldId="2134805690"/>
            <ac:picMk id="16" creationId="{444841BD-B07B-647B-9C5A-0910C3E9DCB6}"/>
          </ac:picMkLst>
        </pc:picChg>
        <pc:picChg chg="mod">
          <ac:chgData name="Luiza Frąckowiak" userId="29f74c78-aba3-4c93-8f1a-8acb28b88d18" providerId="ADAL" clId="{332F1CA6-BA69-4843-94A7-B0782118A158}" dt="2022-05-10T15:16:53.883" v="3571" actId="1038"/>
          <ac:picMkLst>
            <pc:docMk/>
            <pc:sldMk cId="3566955498" sldId="2134805690"/>
            <ac:picMk id="20" creationId="{A9D934BF-70D1-5733-5B25-2559B7C9F04A}"/>
          </ac:picMkLst>
        </pc:picChg>
        <pc:picChg chg="mod">
          <ac:chgData name="Luiza Frąckowiak" userId="29f74c78-aba3-4c93-8f1a-8acb28b88d18" providerId="ADAL" clId="{332F1CA6-BA69-4843-94A7-B0782118A158}" dt="2022-05-10T15:16:53.883" v="3571" actId="1038"/>
          <ac:picMkLst>
            <pc:docMk/>
            <pc:sldMk cId="3566955498" sldId="2134805690"/>
            <ac:picMk id="22" creationId="{B8496F9C-3ABF-F608-4A70-91BB88A76148}"/>
          </ac:picMkLst>
        </pc:picChg>
      </pc:sldChg>
      <pc:sldChg chg="modSp mod">
        <pc:chgData name="Luiza Frąckowiak" userId="29f74c78-aba3-4c93-8f1a-8acb28b88d18" providerId="ADAL" clId="{332F1CA6-BA69-4843-94A7-B0782118A158}" dt="2022-05-10T15:17:13.410" v="3587" actId="1035"/>
        <pc:sldMkLst>
          <pc:docMk/>
          <pc:sldMk cId="2790646584" sldId="2134805691"/>
        </pc:sldMkLst>
        <pc:picChg chg="mod">
          <ac:chgData name="Luiza Frąckowiak" userId="29f74c78-aba3-4c93-8f1a-8acb28b88d18" providerId="ADAL" clId="{332F1CA6-BA69-4843-94A7-B0782118A158}" dt="2022-05-10T15:17:13.410" v="3587" actId="1035"/>
          <ac:picMkLst>
            <pc:docMk/>
            <pc:sldMk cId="2790646584" sldId="2134805691"/>
            <ac:picMk id="11" creationId="{C488F5B3-FDC8-3D58-6F8D-6BFE13736C47}"/>
          </ac:picMkLst>
        </pc:picChg>
      </pc:sldChg>
      <pc:sldChg chg="modSp mod">
        <pc:chgData name="Luiza Frąckowiak" userId="29f74c78-aba3-4c93-8f1a-8acb28b88d18" providerId="ADAL" clId="{332F1CA6-BA69-4843-94A7-B0782118A158}" dt="2022-05-06T06:44:05.095" v="2019" actId="20577"/>
        <pc:sldMkLst>
          <pc:docMk/>
          <pc:sldMk cId="2938702863" sldId="2134805692"/>
        </pc:sldMkLst>
        <pc:spChg chg="mod">
          <ac:chgData name="Luiza Frąckowiak" userId="29f74c78-aba3-4c93-8f1a-8acb28b88d18" providerId="ADAL" clId="{332F1CA6-BA69-4843-94A7-B0782118A158}" dt="2022-05-06T06:44:05.095" v="2019" actId="20577"/>
          <ac:spMkLst>
            <pc:docMk/>
            <pc:sldMk cId="2938702863" sldId="2134805692"/>
            <ac:spMk id="2" creationId="{84DA404E-1167-457D-961E-A6A1BAEAC332}"/>
          </ac:spMkLst>
        </pc:spChg>
      </pc:sldChg>
      <pc:sldChg chg="modSp mod">
        <pc:chgData name="Luiza Frąckowiak" userId="29f74c78-aba3-4c93-8f1a-8acb28b88d18" providerId="ADAL" clId="{332F1CA6-BA69-4843-94A7-B0782118A158}" dt="2022-05-06T13:27:27.295" v="3463" actId="20577"/>
        <pc:sldMkLst>
          <pc:docMk/>
          <pc:sldMk cId="755492037" sldId="2134805693"/>
        </pc:sldMkLst>
        <pc:spChg chg="mod">
          <ac:chgData name="Luiza Frąckowiak" userId="29f74c78-aba3-4c93-8f1a-8acb28b88d18" providerId="ADAL" clId="{332F1CA6-BA69-4843-94A7-B0782118A158}" dt="2022-05-06T13:27:27.295" v="3463" actId="20577"/>
          <ac:spMkLst>
            <pc:docMk/>
            <pc:sldMk cId="755492037" sldId="2134805693"/>
            <ac:spMk id="12" creationId="{2EBB7BBC-D1CF-0911-813E-1DD6E051A4D3}"/>
          </ac:spMkLst>
        </pc:spChg>
      </pc:sldChg>
      <pc:sldChg chg="addSp delSp modSp new mod">
        <pc:chgData name="Luiza Frąckowiak" userId="29f74c78-aba3-4c93-8f1a-8acb28b88d18" providerId="ADAL" clId="{332F1CA6-BA69-4843-94A7-B0782118A158}" dt="2022-05-05T09:15:35.998" v="1919" actId="1076"/>
        <pc:sldMkLst>
          <pc:docMk/>
          <pc:sldMk cId="2746885691" sldId="2134805694"/>
        </pc:sldMkLst>
        <pc:spChg chg="add mod">
          <ac:chgData name="Luiza Frąckowiak" userId="29f74c78-aba3-4c93-8f1a-8acb28b88d18" providerId="ADAL" clId="{332F1CA6-BA69-4843-94A7-B0782118A158}" dt="2022-05-05T08:58:30.175" v="1841"/>
          <ac:spMkLst>
            <pc:docMk/>
            <pc:sldMk cId="2746885691" sldId="2134805694"/>
            <ac:spMk id="2" creationId="{2F36D813-F4B1-6AD9-922D-AE35DD71BDAF}"/>
          </ac:spMkLst>
        </pc:spChg>
        <pc:spChg chg="add mod">
          <ac:chgData name="Luiza Frąckowiak" userId="29f74c78-aba3-4c93-8f1a-8acb28b88d18" providerId="ADAL" clId="{332F1CA6-BA69-4843-94A7-B0782118A158}" dt="2022-05-05T09:05:05.739" v="1846" actId="1076"/>
          <ac:spMkLst>
            <pc:docMk/>
            <pc:sldMk cId="2746885691" sldId="2134805694"/>
            <ac:spMk id="3" creationId="{4A742FE4-6FA8-E320-313B-9DC93F8838E5}"/>
          </ac:spMkLst>
        </pc:spChg>
        <pc:spChg chg="add del mod">
          <ac:chgData name="Luiza Frąckowiak" userId="29f74c78-aba3-4c93-8f1a-8acb28b88d18" providerId="ADAL" clId="{332F1CA6-BA69-4843-94A7-B0782118A158}" dt="2022-05-05T09:15:14.440" v="1910" actId="478"/>
          <ac:spMkLst>
            <pc:docMk/>
            <pc:sldMk cId="2746885691" sldId="2134805694"/>
            <ac:spMk id="4" creationId="{00F6C4E0-C5FE-C3B2-4818-F4D028055DEB}"/>
          </ac:spMkLst>
        </pc:spChg>
        <pc:spChg chg="add del mod">
          <ac:chgData name="Luiza Frąckowiak" userId="29f74c78-aba3-4c93-8f1a-8acb28b88d18" providerId="ADAL" clId="{332F1CA6-BA69-4843-94A7-B0782118A158}" dt="2022-05-05T09:14:00.827" v="1897" actId="478"/>
          <ac:spMkLst>
            <pc:docMk/>
            <pc:sldMk cId="2746885691" sldId="2134805694"/>
            <ac:spMk id="8" creationId="{6D6D4038-6696-983F-743F-81D90767393C}"/>
          </ac:spMkLst>
        </pc:spChg>
        <pc:spChg chg="add mod">
          <ac:chgData name="Luiza Frąckowiak" userId="29f74c78-aba3-4c93-8f1a-8acb28b88d18" providerId="ADAL" clId="{332F1CA6-BA69-4843-94A7-B0782118A158}" dt="2022-05-05T09:15:25.978" v="1914" actId="1076"/>
          <ac:spMkLst>
            <pc:docMk/>
            <pc:sldMk cId="2746885691" sldId="2134805694"/>
            <ac:spMk id="9" creationId="{FD99512F-EC49-8E15-F398-68F008C28B63}"/>
          </ac:spMkLst>
        </pc:spChg>
        <pc:picChg chg="add del mod">
          <ac:chgData name="Luiza Frąckowiak" userId="29f74c78-aba3-4c93-8f1a-8acb28b88d18" providerId="ADAL" clId="{332F1CA6-BA69-4843-94A7-B0782118A158}" dt="2022-05-05T09:13:54.809" v="1895" actId="478"/>
          <ac:picMkLst>
            <pc:docMk/>
            <pc:sldMk cId="2746885691" sldId="2134805694"/>
            <ac:picMk id="5" creationId="{6C931A53-AA98-D32A-543B-9ACD28DF7488}"/>
          </ac:picMkLst>
        </pc:picChg>
        <pc:picChg chg="add mod">
          <ac:chgData name="Luiza Frąckowiak" userId="29f74c78-aba3-4c93-8f1a-8acb28b88d18" providerId="ADAL" clId="{332F1CA6-BA69-4843-94A7-B0782118A158}" dt="2022-05-05T09:15:35.998" v="1919" actId="1076"/>
          <ac:picMkLst>
            <pc:docMk/>
            <pc:sldMk cId="2746885691" sldId="2134805694"/>
            <ac:picMk id="6" creationId="{6983AE14-1729-1857-00FE-ADB3AA13E542}"/>
          </ac:picMkLst>
        </pc:picChg>
        <pc:picChg chg="add del mod">
          <ac:chgData name="Luiza Frąckowiak" userId="29f74c78-aba3-4c93-8f1a-8acb28b88d18" providerId="ADAL" clId="{332F1CA6-BA69-4843-94A7-B0782118A158}" dt="2022-05-05T09:15:16.404" v="1911" actId="478"/>
          <ac:picMkLst>
            <pc:docMk/>
            <pc:sldMk cId="2746885691" sldId="2134805694"/>
            <ac:picMk id="7" creationId="{8108504B-2437-3876-03D6-8A45E94F6EC5}"/>
          </ac:picMkLst>
        </pc:picChg>
      </pc:sldChg>
      <pc:sldChg chg="new del">
        <pc:chgData name="Luiza Frąckowiak" userId="29f74c78-aba3-4c93-8f1a-8acb28b88d18" providerId="ADAL" clId="{332F1CA6-BA69-4843-94A7-B0782118A158}" dt="2022-05-05T09:05:23.656" v="1849" actId="680"/>
        <pc:sldMkLst>
          <pc:docMk/>
          <pc:sldMk cId="132399131" sldId="2134805695"/>
        </pc:sldMkLst>
      </pc:sldChg>
      <pc:sldChg chg="modSp mod">
        <pc:chgData name="Luiza Frąckowiak" userId="29f74c78-aba3-4c93-8f1a-8acb28b88d18" providerId="ADAL" clId="{332F1CA6-BA69-4843-94A7-B0782118A158}" dt="2022-05-06T13:27:55.497" v="3464" actId="20577"/>
        <pc:sldMkLst>
          <pc:docMk/>
          <pc:sldMk cId="182734281" sldId="2134805695"/>
        </pc:sldMkLst>
        <pc:spChg chg="mod">
          <ac:chgData name="Luiza Frąckowiak" userId="29f74c78-aba3-4c93-8f1a-8acb28b88d18" providerId="ADAL" clId="{332F1CA6-BA69-4843-94A7-B0782118A158}" dt="2022-05-06T13:27:55.497" v="3464" actId="20577"/>
          <ac:spMkLst>
            <pc:docMk/>
            <pc:sldMk cId="182734281" sldId="2134805695"/>
            <ac:spMk id="11" creationId="{5EB34F21-1EC3-40DA-B51F-DDBB6C407BE8}"/>
          </ac:spMkLst>
        </pc:spChg>
        <pc:spChg chg="mod">
          <ac:chgData name="Luiza Frąckowiak" userId="29f74c78-aba3-4c93-8f1a-8acb28b88d18" providerId="ADAL" clId="{332F1CA6-BA69-4843-94A7-B0782118A158}" dt="2022-05-06T10:40:34.781" v="3428" actId="108"/>
          <ac:spMkLst>
            <pc:docMk/>
            <pc:sldMk cId="182734281" sldId="2134805695"/>
            <ac:spMk id="26" creationId="{89947D7E-B24F-56F6-09B8-11D075742588}"/>
          </ac:spMkLst>
        </pc:spChg>
        <pc:picChg chg="mod">
          <ac:chgData name="Luiza Frąckowiak" userId="29f74c78-aba3-4c93-8f1a-8acb28b88d18" providerId="ADAL" clId="{332F1CA6-BA69-4843-94A7-B0782118A158}" dt="2022-05-06T10:40:16.517" v="3424" actId="1076"/>
          <ac:picMkLst>
            <pc:docMk/>
            <pc:sldMk cId="182734281" sldId="2134805695"/>
            <ac:picMk id="23" creationId="{20DF4E18-E22C-B815-9801-C7CA241D5FCC}"/>
          </ac:picMkLst>
        </pc:picChg>
      </pc:sldChg>
      <pc:sldChg chg="modSp mod">
        <pc:chgData name="Luiza Frąckowiak" userId="29f74c78-aba3-4c93-8f1a-8acb28b88d18" providerId="ADAL" clId="{332F1CA6-BA69-4843-94A7-B0782118A158}" dt="2022-05-06T06:44:17.568" v="2028" actId="20577"/>
        <pc:sldMkLst>
          <pc:docMk/>
          <pc:sldMk cId="1827365564" sldId="2134805697"/>
        </pc:sldMkLst>
        <pc:spChg chg="mod">
          <ac:chgData name="Luiza Frąckowiak" userId="29f74c78-aba3-4c93-8f1a-8acb28b88d18" providerId="ADAL" clId="{332F1CA6-BA69-4843-94A7-B0782118A158}" dt="2022-05-06T06:44:17.568" v="2028" actId="20577"/>
          <ac:spMkLst>
            <pc:docMk/>
            <pc:sldMk cId="1827365564" sldId="2134805697"/>
            <ac:spMk id="2" creationId="{84DA404E-1167-457D-961E-A6A1BAEAC332}"/>
          </ac:spMkLst>
        </pc:spChg>
      </pc:sldChg>
      <pc:sldChg chg="addSp delSp modSp new mod">
        <pc:chgData name="Luiza Frąckowiak" userId="29f74c78-aba3-4c93-8f1a-8acb28b88d18" providerId="ADAL" clId="{332F1CA6-BA69-4843-94A7-B0782118A158}" dt="2022-05-10T14:54:20.444" v="3467" actId="20577"/>
        <pc:sldMkLst>
          <pc:docMk/>
          <pc:sldMk cId="2484235527" sldId="2134805698"/>
        </pc:sldMkLst>
        <pc:spChg chg="del mod">
          <ac:chgData name="Luiza Frąckowiak" userId="29f74c78-aba3-4c93-8f1a-8acb28b88d18" providerId="ADAL" clId="{332F1CA6-BA69-4843-94A7-B0782118A158}" dt="2022-05-06T08:34:10.685" v="2191" actId="478"/>
          <ac:spMkLst>
            <pc:docMk/>
            <pc:sldMk cId="2484235527" sldId="2134805698"/>
            <ac:spMk id="2" creationId="{8CCED973-DE9C-C436-DC5E-B47ED51127A3}"/>
          </ac:spMkLst>
        </pc:spChg>
        <pc:spChg chg="mod">
          <ac:chgData name="Luiza Frąckowiak" userId="29f74c78-aba3-4c93-8f1a-8acb28b88d18" providerId="ADAL" clId="{332F1CA6-BA69-4843-94A7-B0782118A158}" dt="2022-05-10T14:54:20.444" v="3467" actId="20577"/>
          <ac:spMkLst>
            <pc:docMk/>
            <pc:sldMk cId="2484235527" sldId="2134805698"/>
            <ac:spMk id="3" creationId="{E9DEC0F7-88B9-89BA-74C2-CFFC51038A2E}"/>
          </ac:spMkLst>
        </pc:spChg>
        <pc:spChg chg="add del mod">
          <ac:chgData name="Luiza Frąckowiak" userId="29f74c78-aba3-4c93-8f1a-8acb28b88d18" providerId="ADAL" clId="{332F1CA6-BA69-4843-94A7-B0782118A158}" dt="2022-05-06T08:34:32.683" v="2212" actId="478"/>
          <ac:spMkLst>
            <pc:docMk/>
            <pc:sldMk cId="2484235527" sldId="2134805698"/>
            <ac:spMk id="10" creationId="{123A5717-F60E-1F94-036F-1700D2CBC80A}"/>
          </ac:spMkLst>
        </pc:spChg>
        <pc:spChg chg="add mod">
          <ac:chgData name="Luiza Frąckowiak" userId="29f74c78-aba3-4c93-8f1a-8acb28b88d18" providerId="ADAL" clId="{332F1CA6-BA69-4843-94A7-B0782118A158}" dt="2022-05-06T09:23:03.796" v="2881" actId="20577"/>
          <ac:spMkLst>
            <pc:docMk/>
            <pc:sldMk cId="2484235527" sldId="2134805698"/>
            <ac:spMk id="11" creationId="{1B1D76A2-877B-0F1E-9D17-608F52FF0B4A}"/>
          </ac:spMkLst>
        </pc:spChg>
        <pc:spChg chg="add del mod">
          <ac:chgData name="Luiza Frąckowiak" userId="29f74c78-aba3-4c93-8f1a-8acb28b88d18" providerId="ADAL" clId="{332F1CA6-BA69-4843-94A7-B0782118A158}" dt="2022-05-06T09:17:02.955" v="2746"/>
          <ac:spMkLst>
            <pc:docMk/>
            <pc:sldMk cId="2484235527" sldId="2134805698"/>
            <ac:spMk id="17" creationId="{C420488C-FDB2-AF5E-E0CB-C4DDE030F9FB}"/>
          </ac:spMkLst>
        </pc:spChg>
        <pc:spChg chg="add mod">
          <ac:chgData name="Luiza Frąckowiak" userId="29f74c78-aba3-4c93-8f1a-8acb28b88d18" providerId="ADAL" clId="{332F1CA6-BA69-4843-94A7-B0782118A158}" dt="2022-05-06T09:19:08.686" v="2804" actId="1076"/>
          <ac:spMkLst>
            <pc:docMk/>
            <pc:sldMk cId="2484235527" sldId="2134805698"/>
            <ac:spMk id="18" creationId="{162AF6B3-D770-AF55-EE70-8EB5C7999758}"/>
          </ac:spMkLst>
        </pc:spChg>
        <pc:picChg chg="add del mod modCrop">
          <ac:chgData name="Luiza Frąckowiak" userId="29f74c78-aba3-4c93-8f1a-8acb28b88d18" providerId="ADAL" clId="{332F1CA6-BA69-4843-94A7-B0782118A158}" dt="2022-05-06T09:18:50.426" v="2799" actId="478"/>
          <ac:picMkLst>
            <pc:docMk/>
            <pc:sldMk cId="2484235527" sldId="2134805698"/>
            <ac:picMk id="5" creationId="{7AABFC7F-6CD8-318F-389B-D9C3C190B15C}"/>
          </ac:picMkLst>
        </pc:picChg>
        <pc:picChg chg="add del">
          <ac:chgData name="Luiza Frąckowiak" userId="29f74c78-aba3-4c93-8f1a-8acb28b88d18" providerId="ADAL" clId="{332F1CA6-BA69-4843-94A7-B0782118A158}" dt="2022-05-06T08:31:53.897" v="2102" actId="22"/>
          <ac:picMkLst>
            <pc:docMk/>
            <pc:sldMk cId="2484235527" sldId="2134805698"/>
            <ac:picMk id="7" creationId="{FAD00752-1A7E-36FA-FAE8-509EDFE58428}"/>
          </ac:picMkLst>
        </pc:picChg>
        <pc:picChg chg="add mod">
          <ac:chgData name="Luiza Frąckowiak" userId="29f74c78-aba3-4c93-8f1a-8acb28b88d18" providerId="ADAL" clId="{332F1CA6-BA69-4843-94A7-B0782118A158}" dt="2022-05-06T08:34:25.070" v="2211" actId="1076"/>
          <ac:picMkLst>
            <pc:docMk/>
            <pc:sldMk cId="2484235527" sldId="2134805698"/>
            <ac:picMk id="8" creationId="{B4BAA46D-1D55-4B6F-1E3F-151D8C04266A}"/>
          </ac:picMkLst>
        </pc:picChg>
        <pc:picChg chg="add del">
          <ac:chgData name="Luiza Frąckowiak" userId="29f74c78-aba3-4c93-8f1a-8acb28b88d18" providerId="ADAL" clId="{332F1CA6-BA69-4843-94A7-B0782118A158}" dt="2022-05-06T09:15:29.507" v="2723" actId="478"/>
          <ac:picMkLst>
            <pc:docMk/>
            <pc:sldMk cId="2484235527" sldId="2134805698"/>
            <ac:picMk id="13" creationId="{1869ACEE-EE0B-23CC-DA22-6015F7A09E64}"/>
          </ac:picMkLst>
        </pc:picChg>
        <pc:picChg chg="add del mod">
          <ac:chgData name="Luiza Frąckowiak" userId="29f74c78-aba3-4c93-8f1a-8acb28b88d18" providerId="ADAL" clId="{332F1CA6-BA69-4843-94A7-B0782118A158}" dt="2022-05-06T09:15:55.454" v="2727" actId="478"/>
          <ac:picMkLst>
            <pc:docMk/>
            <pc:sldMk cId="2484235527" sldId="2134805698"/>
            <ac:picMk id="15" creationId="{4E64167D-80A9-1438-DD53-510BAC6C9810}"/>
          </ac:picMkLst>
        </pc:picChg>
        <pc:picChg chg="add mod modCrop">
          <ac:chgData name="Luiza Frąckowiak" userId="29f74c78-aba3-4c93-8f1a-8acb28b88d18" providerId="ADAL" clId="{332F1CA6-BA69-4843-94A7-B0782118A158}" dt="2022-05-06T09:18:59.682" v="2802" actId="1076"/>
          <ac:picMkLst>
            <pc:docMk/>
            <pc:sldMk cId="2484235527" sldId="2134805698"/>
            <ac:picMk id="16" creationId="{2E26093A-284F-6344-22A0-4FAEB2AFFDE0}"/>
          </ac:picMkLst>
        </pc:picChg>
      </pc:sldChg>
      <pc:sldChg chg="modSp mod">
        <pc:chgData name="Luiza Frąckowiak" userId="29f74c78-aba3-4c93-8f1a-8acb28b88d18" providerId="ADAL" clId="{332F1CA6-BA69-4843-94A7-B0782118A158}" dt="2022-05-11T12:12:03.850" v="3593" actId="108"/>
        <pc:sldMkLst>
          <pc:docMk/>
          <pc:sldMk cId="91453168" sldId="2134805699"/>
        </pc:sldMkLst>
        <pc:spChg chg="mod">
          <ac:chgData name="Luiza Frąckowiak" userId="29f74c78-aba3-4c93-8f1a-8acb28b88d18" providerId="ADAL" clId="{332F1CA6-BA69-4843-94A7-B0782118A158}" dt="2022-05-11T12:12:03.850" v="3593" actId="108"/>
          <ac:spMkLst>
            <pc:docMk/>
            <pc:sldMk cId="91453168" sldId="2134805699"/>
            <ac:spMk id="11" creationId="{5EB34F21-1EC3-40DA-B51F-DDBB6C407BE8}"/>
          </ac:spMkLst>
        </pc:spChg>
        <pc:spChg chg="mod">
          <ac:chgData name="Luiza Frąckowiak" userId="29f74c78-aba3-4c93-8f1a-8acb28b88d18" providerId="ADAL" clId="{332F1CA6-BA69-4843-94A7-B0782118A158}" dt="2022-05-10T15:17:40.796" v="3588" actId="20577"/>
          <ac:spMkLst>
            <pc:docMk/>
            <pc:sldMk cId="91453168" sldId="2134805699"/>
            <ac:spMk id="17" creationId="{4AF8AB17-22A0-D413-F770-84B37D5F2ABD}"/>
          </ac:spMkLst>
        </pc:spChg>
        <pc:spChg chg="mod">
          <ac:chgData name="Luiza Frąckowiak" userId="29f74c78-aba3-4c93-8f1a-8acb28b88d18" providerId="ADAL" clId="{332F1CA6-BA69-4843-94A7-B0782118A158}" dt="2022-05-11T12:11:33.951" v="3590" actId="108"/>
          <ac:spMkLst>
            <pc:docMk/>
            <pc:sldMk cId="91453168" sldId="2134805699"/>
            <ac:spMk id="27" creationId="{9A9799B3-F1BF-A831-DCA5-7719FF69EC6B}"/>
          </ac:spMkLst>
        </pc:spChg>
      </pc:sldChg>
      <pc:sldChg chg="del">
        <pc:chgData name="Luiza Frąckowiak" userId="29f74c78-aba3-4c93-8f1a-8acb28b88d18" providerId="ADAL" clId="{332F1CA6-BA69-4843-94A7-B0782118A158}" dt="2022-05-06T06:42:19.598" v="2007" actId="47"/>
        <pc:sldMkLst>
          <pc:docMk/>
          <pc:sldMk cId="3471168513" sldId="2134805704"/>
        </pc:sldMkLst>
      </pc:sldChg>
      <pc:sldChg chg="addSp delSp modSp new mod">
        <pc:chgData name="Luiza Frąckowiak" userId="29f74c78-aba3-4c93-8f1a-8acb28b88d18" providerId="ADAL" clId="{332F1CA6-BA69-4843-94A7-B0782118A158}" dt="2022-05-06T09:40:12.541" v="3407" actId="20577"/>
        <pc:sldMkLst>
          <pc:docMk/>
          <pc:sldMk cId="896790029" sldId="2134805707"/>
        </pc:sldMkLst>
        <pc:spChg chg="del">
          <ac:chgData name="Luiza Frąckowiak" userId="29f74c78-aba3-4c93-8f1a-8acb28b88d18" providerId="ADAL" clId="{332F1CA6-BA69-4843-94A7-B0782118A158}" dt="2022-05-06T09:31:13.318" v="2943" actId="478"/>
          <ac:spMkLst>
            <pc:docMk/>
            <pc:sldMk cId="896790029" sldId="2134805707"/>
            <ac:spMk id="2" creationId="{0DFC5B66-FCF6-7F10-4C65-552982E940F2}"/>
          </ac:spMkLst>
        </pc:spChg>
        <pc:spChg chg="mod">
          <ac:chgData name="Luiza Frąckowiak" userId="29f74c78-aba3-4c93-8f1a-8acb28b88d18" providerId="ADAL" clId="{332F1CA6-BA69-4843-94A7-B0782118A158}" dt="2022-05-06T09:40:12.541" v="3407" actId="20577"/>
          <ac:spMkLst>
            <pc:docMk/>
            <pc:sldMk cId="896790029" sldId="2134805707"/>
            <ac:spMk id="3" creationId="{B074E2E4-F08D-4870-C171-513F1048C5CE}"/>
          </ac:spMkLst>
        </pc:spChg>
        <pc:spChg chg="add mod">
          <ac:chgData name="Luiza Frąckowiak" userId="29f74c78-aba3-4c93-8f1a-8acb28b88d18" providerId="ADAL" clId="{332F1CA6-BA69-4843-94A7-B0782118A158}" dt="2022-05-06T09:32:19.268" v="2961" actId="1076"/>
          <ac:spMkLst>
            <pc:docMk/>
            <pc:sldMk cId="896790029" sldId="2134805707"/>
            <ac:spMk id="4" creationId="{82877B6B-88CA-4547-91E8-4ADCD5F01326}"/>
          </ac:spMkLst>
        </pc:spChg>
        <pc:picChg chg="add mod">
          <ac:chgData name="Luiza Frąckowiak" userId="29f74c78-aba3-4c93-8f1a-8acb28b88d18" providerId="ADAL" clId="{332F1CA6-BA69-4843-94A7-B0782118A158}" dt="2022-05-06T09:32:22.897" v="2977" actId="1036"/>
          <ac:picMkLst>
            <pc:docMk/>
            <pc:sldMk cId="896790029" sldId="2134805707"/>
            <ac:picMk id="5" creationId="{EFC9C6CC-3100-46B7-2CC7-25DD6CB9B484}"/>
          </ac:picMkLst>
        </pc:picChg>
      </pc:sldChg>
    </pc:docChg>
  </pc:docChgLst>
  <pc:docChgLst>
    <pc:chgData name="Roksana Szczupska" userId="S::rszczupska@tidk.pl::7c38b56c-223f-4f70-b59d-0aa340c26b98" providerId="AD" clId="Web-{3B35C5C6-AA6E-154C-6B01-BCBAF1A8AD8C}"/>
    <pc:docChg chg="modSld">
      <pc:chgData name="Roksana Szczupska" userId="S::rszczupska@tidk.pl::7c38b56c-223f-4f70-b59d-0aa340c26b98" providerId="AD" clId="Web-{3B35C5C6-AA6E-154C-6B01-BCBAF1A8AD8C}" dt="2022-05-06T11:12:47.435" v="164" actId="20577"/>
      <pc:docMkLst>
        <pc:docMk/>
      </pc:docMkLst>
      <pc:sldChg chg="modSp">
        <pc:chgData name="Roksana Szczupska" userId="S::rszczupska@tidk.pl::7c38b56c-223f-4f70-b59d-0aa340c26b98" providerId="AD" clId="Web-{3B35C5C6-AA6E-154C-6B01-BCBAF1A8AD8C}" dt="2022-05-06T11:12:47.435" v="164" actId="20577"/>
        <pc:sldMkLst>
          <pc:docMk/>
          <pc:sldMk cId="2844016474" sldId="2076136172"/>
        </pc:sldMkLst>
        <pc:spChg chg="mod">
          <ac:chgData name="Roksana Szczupska" userId="S::rszczupska@tidk.pl::7c38b56c-223f-4f70-b59d-0aa340c26b98" providerId="AD" clId="Web-{3B35C5C6-AA6E-154C-6B01-BCBAF1A8AD8C}" dt="2022-05-06T11:12:47.435" v="164" actId="20577"/>
          <ac:spMkLst>
            <pc:docMk/>
            <pc:sldMk cId="2844016474" sldId="2076136172"/>
            <ac:spMk id="12" creationId="{3AEDC400-377D-4A65-AB42-2ECFCC37EA59}"/>
          </ac:spMkLst>
        </pc:spChg>
      </pc:sldChg>
      <pc:sldChg chg="modSp">
        <pc:chgData name="Roksana Szczupska" userId="S::rszczupska@tidk.pl::7c38b56c-223f-4f70-b59d-0aa340c26b98" providerId="AD" clId="Web-{3B35C5C6-AA6E-154C-6B01-BCBAF1A8AD8C}" dt="2022-05-06T07:14:29.820" v="91" actId="20577"/>
        <pc:sldMkLst>
          <pc:docMk/>
          <pc:sldMk cId="197065570" sldId="2076136314"/>
        </pc:sldMkLst>
        <pc:spChg chg="mod">
          <ac:chgData name="Roksana Szczupska" userId="S::rszczupska@tidk.pl::7c38b56c-223f-4f70-b59d-0aa340c26b98" providerId="AD" clId="Web-{3B35C5C6-AA6E-154C-6B01-BCBAF1A8AD8C}" dt="2022-05-06T07:14:29.820" v="91" actId="20577"/>
          <ac:spMkLst>
            <pc:docMk/>
            <pc:sldMk cId="197065570" sldId="2076136314"/>
            <ac:spMk id="6" creationId="{8DCA7A5B-1A92-4551-BFA4-05C0C61DD931}"/>
          </ac:spMkLst>
        </pc:spChg>
      </pc:sldChg>
      <pc:sldChg chg="modSp">
        <pc:chgData name="Roksana Szczupska" userId="S::rszczupska@tidk.pl::7c38b56c-223f-4f70-b59d-0aa340c26b98" providerId="AD" clId="Web-{3B35C5C6-AA6E-154C-6B01-BCBAF1A8AD8C}" dt="2022-05-06T07:00:20.476" v="85" actId="20577"/>
        <pc:sldMkLst>
          <pc:docMk/>
          <pc:sldMk cId="182734281" sldId="2134805695"/>
        </pc:sldMkLst>
        <pc:spChg chg="mod">
          <ac:chgData name="Roksana Szczupska" userId="S::rszczupska@tidk.pl::7c38b56c-223f-4f70-b59d-0aa340c26b98" providerId="AD" clId="Web-{3B35C5C6-AA6E-154C-6B01-BCBAF1A8AD8C}" dt="2022-05-06T06:57:54.926" v="9" actId="20577"/>
          <ac:spMkLst>
            <pc:docMk/>
            <pc:sldMk cId="182734281" sldId="2134805695"/>
            <ac:spMk id="8" creationId="{10AB2A7F-5406-4B4B-9C67-EE66463295AA}"/>
          </ac:spMkLst>
        </pc:spChg>
        <pc:spChg chg="mod">
          <ac:chgData name="Roksana Szczupska" userId="S::rszczupska@tidk.pl::7c38b56c-223f-4f70-b59d-0aa340c26b98" providerId="AD" clId="Web-{3B35C5C6-AA6E-154C-6B01-BCBAF1A8AD8C}" dt="2022-05-06T07:00:20.476" v="85" actId="20577"/>
          <ac:spMkLst>
            <pc:docMk/>
            <pc:sldMk cId="182734281" sldId="2134805695"/>
            <ac:spMk id="11" creationId="{5EB34F21-1EC3-40DA-B51F-DDBB6C407BE8}"/>
          </ac:spMkLst>
        </pc:spChg>
        <pc:spChg chg="mod">
          <ac:chgData name="Roksana Szczupska" userId="S::rszczupska@tidk.pl::7c38b56c-223f-4f70-b59d-0aa340c26b98" providerId="AD" clId="Web-{3B35C5C6-AA6E-154C-6B01-BCBAF1A8AD8C}" dt="2022-05-06T06:58:18.802" v="29" actId="20577"/>
          <ac:spMkLst>
            <pc:docMk/>
            <pc:sldMk cId="182734281" sldId="2134805695"/>
            <ac:spMk id="12" creationId="{2EBB7BBC-D1CF-0911-813E-1DD6E051A4D3}"/>
          </ac:spMkLst>
        </pc:spChg>
        <pc:spChg chg="mod">
          <ac:chgData name="Roksana Szczupska" userId="S::rszczupska@tidk.pl::7c38b56c-223f-4f70-b59d-0aa340c26b98" providerId="AD" clId="Web-{3B35C5C6-AA6E-154C-6B01-BCBAF1A8AD8C}" dt="2022-05-06T06:57:54.942" v="10" actId="20577"/>
          <ac:spMkLst>
            <pc:docMk/>
            <pc:sldMk cId="182734281" sldId="2134805695"/>
            <ac:spMk id="17" creationId="{4AF8AB17-22A0-D413-F770-84B37D5F2ABD}"/>
          </ac:spMkLst>
        </pc:spChg>
        <pc:spChg chg="mod">
          <ac:chgData name="Roksana Szczupska" userId="S::rszczupska@tidk.pl::7c38b56c-223f-4f70-b59d-0aa340c26b98" providerId="AD" clId="Web-{3B35C5C6-AA6E-154C-6B01-BCBAF1A8AD8C}" dt="2022-05-06T06:57:54.942" v="11" actId="20577"/>
          <ac:spMkLst>
            <pc:docMk/>
            <pc:sldMk cId="182734281" sldId="2134805695"/>
            <ac:spMk id="25" creationId="{D1E59E30-FD39-B5A1-348B-EB5E8299E8CA}"/>
          </ac:spMkLst>
        </pc:spChg>
        <pc:spChg chg="mod">
          <ac:chgData name="Roksana Szczupska" userId="S::rszczupska@tidk.pl::7c38b56c-223f-4f70-b59d-0aa340c26b98" providerId="AD" clId="Web-{3B35C5C6-AA6E-154C-6B01-BCBAF1A8AD8C}" dt="2022-05-06T06:58:29.021" v="40" actId="20577"/>
          <ac:spMkLst>
            <pc:docMk/>
            <pc:sldMk cId="182734281" sldId="2134805695"/>
            <ac:spMk id="26" creationId="{89947D7E-B24F-56F6-09B8-11D075742588}"/>
          </ac:spMkLst>
        </pc:spChg>
        <pc:spChg chg="mod">
          <ac:chgData name="Roksana Szczupska" userId="S::rszczupska@tidk.pl::7c38b56c-223f-4f70-b59d-0aa340c26b98" providerId="AD" clId="Web-{3B35C5C6-AA6E-154C-6B01-BCBAF1A8AD8C}" dt="2022-05-06T06:57:54.911" v="8" actId="20577"/>
          <ac:spMkLst>
            <pc:docMk/>
            <pc:sldMk cId="182734281" sldId="2134805695"/>
            <ac:spMk id="29" creationId="{13037056-FEF3-7A50-93F5-F7217498EB08}"/>
          </ac:spMkLst>
        </pc:spChg>
      </pc:sldChg>
      <pc:sldChg chg="modSp">
        <pc:chgData name="Roksana Szczupska" userId="S::rszczupska@tidk.pl::7c38b56c-223f-4f70-b59d-0aa340c26b98" providerId="AD" clId="Web-{3B35C5C6-AA6E-154C-6B01-BCBAF1A8AD8C}" dt="2022-05-06T07:00:40.523" v="88" actId="20577"/>
        <pc:sldMkLst>
          <pc:docMk/>
          <pc:sldMk cId="3233281076" sldId="2134805696"/>
        </pc:sldMkLst>
        <pc:spChg chg="mod">
          <ac:chgData name="Roksana Szczupska" userId="S::rszczupska@tidk.pl::7c38b56c-223f-4f70-b59d-0aa340c26b98" providerId="AD" clId="Web-{3B35C5C6-AA6E-154C-6B01-BCBAF1A8AD8C}" dt="2022-05-06T06:59:02.193" v="45" actId="20577"/>
          <ac:spMkLst>
            <pc:docMk/>
            <pc:sldMk cId="3233281076" sldId="2134805696"/>
            <ac:spMk id="8" creationId="{10AB2A7F-5406-4B4B-9C67-EE66463295AA}"/>
          </ac:spMkLst>
        </pc:spChg>
        <pc:spChg chg="mod">
          <ac:chgData name="Roksana Szczupska" userId="S::rszczupska@tidk.pl::7c38b56c-223f-4f70-b59d-0aa340c26b98" providerId="AD" clId="Web-{3B35C5C6-AA6E-154C-6B01-BCBAF1A8AD8C}" dt="2022-05-06T07:00:40.523" v="88" actId="20577"/>
          <ac:spMkLst>
            <pc:docMk/>
            <pc:sldMk cId="3233281076" sldId="2134805696"/>
            <ac:spMk id="11" creationId="{5EB34F21-1EC3-40DA-B51F-DDBB6C407BE8}"/>
          </ac:spMkLst>
        </pc:spChg>
        <pc:spChg chg="mod">
          <ac:chgData name="Roksana Szczupska" userId="S::rszczupska@tidk.pl::7c38b56c-223f-4f70-b59d-0aa340c26b98" providerId="AD" clId="Web-{3B35C5C6-AA6E-154C-6B01-BCBAF1A8AD8C}" dt="2022-05-06T06:59:31.647" v="67" actId="20577"/>
          <ac:spMkLst>
            <pc:docMk/>
            <pc:sldMk cId="3233281076" sldId="2134805696"/>
            <ac:spMk id="12" creationId="{2EBB7BBC-D1CF-0911-813E-1DD6E051A4D3}"/>
          </ac:spMkLst>
        </pc:spChg>
        <pc:spChg chg="mod">
          <ac:chgData name="Roksana Szczupska" userId="S::rszczupska@tidk.pl::7c38b56c-223f-4f70-b59d-0aa340c26b98" providerId="AD" clId="Web-{3B35C5C6-AA6E-154C-6B01-BCBAF1A8AD8C}" dt="2022-05-06T07:00:07.648" v="84" actId="14100"/>
          <ac:spMkLst>
            <pc:docMk/>
            <pc:sldMk cId="3233281076" sldId="2134805696"/>
            <ac:spMk id="17" creationId="{4AF8AB17-22A0-D413-F770-84B37D5F2ABD}"/>
          </ac:spMkLst>
        </pc:spChg>
        <pc:spChg chg="mod">
          <ac:chgData name="Roksana Szczupska" userId="S::rszczupska@tidk.pl::7c38b56c-223f-4f70-b59d-0aa340c26b98" providerId="AD" clId="Web-{3B35C5C6-AA6E-154C-6B01-BCBAF1A8AD8C}" dt="2022-05-06T06:59:02.178" v="44" actId="20577"/>
          <ac:spMkLst>
            <pc:docMk/>
            <pc:sldMk cId="3233281076" sldId="2134805696"/>
            <ac:spMk id="19" creationId="{E4BE7E34-45FB-AC20-5EEE-0C784B21553B}"/>
          </ac:spMkLst>
        </pc:spChg>
        <pc:spChg chg="mod">
          <ac:chgData name="Roksana Szczupska" userId="S::rszczupska@tidk.pl::7c38b56c-223f-4f70-b59d-0aa340c26b98" providerId="AD" clId="Web-{3B35C5C6-AA6E-154C-6B01-BCBAF1A8AD8C}" dt="2022-05-06T06:59:02.224" v="47" actId="20577"/>
          <ac:spMkLst>
            <pc:docMk/>
            <pc:sldMk cId="3233281076" sldId="2134805696"/>
            <ac:spMk id="25" creationId="{D1E59E30-FD39-B5A1-348B-EB5E8299E8CA}"/>
          </ac:spMkLst>
        </pc:spChg>
        <pc:spChg chg="mod">
          <ac:chgData name="Roksana Szczupska" userId="S::rszczupska@tidk.pl::7c38b56c-223f-4f70-b59d-0aa340c26b98" providerId="AD" clId="Web-{3B35C5C6-AA6E-154C-6B01-BCBAF1A8AD8C}" dt="2022-05-06T06:59:55.725" v="82" actId="20577"/>
          <ac:spMkLst>
            <pc:docMk/>
            <pc:sldMk cId="3233281076" sldId="2134805696"/>
            <ac:spMk id="26" creationId="{89947D7E-B24F-56F6-09B8-11D075742588}"/>
          </ac:spMkLst>
        </pc:spChg>
      </pc:sldChg>
      <pc:sldChg chg="modSp">
        <pc:chgData name="Roksana Szczupska" userId="S::rszczupska@tidk.pl::7c38b56c-223f-4f70-b59d-0aa340c26b98" providerId="AD" clId="Web-{3B35C5C6-AA6E-154C-6B01-BCBAF1A8AD8C}" dt="2022-05-06T10:26:52.579" v="162" actId="20577"/>
        <pc:sldMkLst>
          <pc:docMk/>
          <pc:sldMk cId="896790029" sldId="2134805707"/>
        </pc:sldMkLst>
        <pc:spChg chg="mod">
          <ac:chgData name="Roksana Szczupska" userId="S::rszczupska@tidk.pl::7c38b56c-223f-4f70-b59d-0aa340c26b98" providerId="AD" clId="Web-{3B35C5C6-AA6E-154C-6B01-BCBAF1A8AD8C}" dt="2022-05-06T10:26:52.579" v="162" actId="20577"/>
          <ac:spMkLst>
            <pc:docMk/>
            <pc:sldMk cId="896790029" sldId="2134805707"/>
            <ac:spMk id="3" creationId="{B074E2E4-F08D-4870-C171-513F1048C5CE}"/>
          </ac:spMkLst>
        </pc:spChg>
      </pc:sldChg>
    </pc:docChg>
  </pc:docChgLst>
  <pc:docChgLst>
    <pc:chgData name="Lucyna Trojanowska" userId="824409c3-cdba-451a-96f9-d2e28540bb55" providerId="ADAL" clId="{AF353449-2827-4AA1-8715-BDCA03A7A042}"/>
    <pc:docChg chg="undo redo custSel addSld delSld modSld">
      <pc:chgData name="Lucyna Trojanowska" userId="824409c3-cdba-451a-96f9-d2e28540bb55" providerId="ADAL" clId="{AF353449-2827-4AA1-8715-BDCA03A7A042}" dt="2022-01-31T10:03:01.425" v="4144" actId="20577"/>
      <pc:docMkLst>
        <pc:docMk/>
      </pc:docMkLst>
      <pc:sldChg chg="modSp mod">
        <pc:chgData name="Lucyna Trojanowska" userId="824409c3-cdba-451a-96f9-d2e28540bb55" providerId="ADAL" clId="{AF353449-2827-4AA1-8715-BDCA03A7A042}" dt="2022-01-31T06:59:51.430" v="4129" actId="207"/>
        <pc:sldMkLst>
          <pc:docMk/>
          <pc:sldMk cId="3188231991" sldId="256"/>
        </pc:sldMkLst>
        <pc:spChg chg="mod">
          <ac:chgData name="Lucyna Trojanowska" userId="824409c3-cdba-451a-96f9-d2e28540bb55" providerId="ADAL" clId="{AF353449-2827-4AA1-8715-BDCA03A7A042}" dt="2022-01-31T06:59:51.430" v="4129" actId="207"/>
          <ac:spMkLst>
            <pc:docMk/>
            <pc:sldMk cId="3188231991" sldId="256"/>
            <ac:spMk id="5" creationId="{BA86A285-8F7E-43D1-9376-0BC550BF6696}"/>
          </ac:spMkLst>
        </pc:spChg>
      </pc:sldChg>
      <pc:sldChg chg="delSp modSp mod delAnim modNotesTx">
        <pc:chgData name="Lucyna Trojanowska" userId="824409c3-cdba-451a-96f9-d2e28540bb55" providerId="ADAL" clId="{AF353449-2827-4AA1-8715-BDCA03A7A042}" dt="2022-01-31T06:59:43.840" v="4128" actId="207"/>
        <pc:sldMkLst>
          <pc:docMk/>
          <pc:sldMk cId="3423285002" sldId="2076136311"/>
        </pc:sldMkLst>
        <pc:spChg chg="mod">
          <ac:chgData name="Lucyna Trojanowska" userId="824409c3-cdba-451a-96f9-d2e28540bb55" providerId="ADAL" clId="{AF353449-2827-4AA1-8715-BDCA03A7A042}" dt="2022-01-31T06:59:43.840" v="4128" actId="207"/>
          <ac:spMkLst>
            <pc:docMk/>
            <pc:sldMk cId="3423285002" sldId="2076136311"/>
            <ac:spMk id="2" creationId="{10526090-2EB0-462E-BF2D-EF8F2399ECA4}"/>
          </ac:spMkLst>
        </pc:spChg>
        <pc:spChg chg="mod topLvl">
          <ac:chgData name="Lucyna Trojanowska" userId="824409c3-cdba-451a-96f9-d2e28540bb55" providerId="ADAL" clId="{AF353449-2827-4AA1-8715-BDCA03A7A042}" dt="2022-01-31T06:44:58.291" v="4058" actId="108"/>
          <ac:spMkLst>
            <pc:docMk/>
            <pc:sldMk cId="3423285002" sldId="2076136311"/>
            <ac:spMk id="6" creationId="{8DCA7A5B-1A92-4551-BFA4-05C0C61DD931}"/>
          </ac:spMkLst>
        </pc:spChg>
        <pc:spChg chg="del">
          <ac:chgData name="Lucyna Trojanowska" userId="824409c3-cdba-451a-96f9-d2e28540bb55" providerId="ADAL" clId="{AF353449-2827-4AA1-8715-BDCA03A7A042}" dt="2022-01-26T10:03:25.713" v="489" actId="478"/>
          <ac:spMkLst>
            <pc:docMk/>
            <pc:sldMk cId="3423285002" sldId="2076136311"/>
            <ac:spMk id="7" creationId="{FEB6E7FF-E7F7-4AE7-B6E4-79EFF43C6BE2}"/>
          </ac:spMkLst>
        </pc:spChg>
        <pc:spChg chg="del topLvl">
          <ac:chgData name="Lucyna Trojanowska" userId="824409c3-cdba-451a-96f9-d2e28540bb55" providerId="ADAL" clId="{AF353449-2827-4AA1-8715-BDCA03A7A042}" dt="2022-01-26T10:03:27.355" v="490" actId="478"/>
          <ac:spMkLst>
            <pc:docMk/>
            <pc:sldMk cId="3423285002" sldId="2076136311"/>
            <ac:spMk id="9" creationId="{4B6300E4-31DF-4FA0-BBE9-A27248EA41E3}"/>
          </ac:spMkLst>
        </pc:spChg>
        <pc:grpChg chg="del">
          <ac:chgData name="Lucyna Trojanowska" userId="824409c3-cdba-451a-96f9-d2e28540bb55" providerId="ADAL" clId="{AF353449-2827-4AA1-8715-BDCA03A7A042}" dt="2022-01-26T10:03:27.355" v="490" actId="478"/>
          <ac:grpSpMkLst>
            <pc:docMk/>
            <pc:sldMk cId="3423285002" sldId="2076136311"/>
            <ac:grpSpMk id="5" creationId="{C21E4FD8-6042-4666-8C3B-723A4647195C}"/>
          </ac:grpSpMkLst>
        </pc:grpChg>
      </pc:sldChg>
      <pc:sldChg chg="new del">
        <pc:chgData name="Lucyna Trojanowska" userId="824409c3-cdba-451a-96f9-d2e28540bb55" providerId="ADAL" clId="{AF353449-2827-4AA1-8715-BDCA03A7A042}" dt="2022-01-26T09:54:49.760" v="1" actId="47"/>
        <pc:sldMkLst>
          <pc:docMk/>
          <pc:sldMk cId="1302092808" sldId="2076136312"/>
        </pc:sldMkLst>
      </pc:sldChg>
      <pc:sldChg chg="modSp new del mod">
        <pc:chgData name="Lucyna Trojanowska" userId="824409c3-cdba-451a-96f9-d2e28540bb55" providerId="ADAL" clId="{AF353449-2827-4AA1-8715-BDCA03A7A042}" dt="2022-01-26T09:55:23.326" v="33" actId="47"/>
        <pc:sldMkLst>
          <pc:docMk/>
          <pc:sldMk cId="3111206656" sldId="2076136312"/>
        </pc:sldMkLst>
        <pc:spChg chg="mod">
          <ac:chgData name="Lucyna Trojanowska" userId="824409c3-cdba-451a-96f9-d2e28540bb55" providerId="ADAL" clId="{AF353449-2827-4AA1-8715-BDCA03A7A042}" dt="2022-01-26T09:55:11.592" v="26" actId="20577"/>
          <ac:spMkLst>
            <pc:docMk/>
            <pc:sldMk cId="3111206656" sldId="2076136312"/>
            <ac:spMk id="2" creationId="{FBF81D44-9B2D-4396-BF6A-F3DEF4507DBB}"/>
          </ac:spMkLst>
        </pc:spChg>
      </pc:sldChg>
      <pc:sldChg chg="modSp new del mod">
        <pc:chgData name="Lucyna Trojanowska" userId="824409c3-cdba-451a-96f9-d2e28540bb55" providerId="ADAL" clId="{AF353449-2827-4AA1-8715-BDCA03A7A042}" dt="2022-01-26T09:55:05.834" v="21" actId="47"/>
        <pc:sldMkLst>
          <pc:docMk/>
          <pc:sldMk cId="3359198123" sldId="2076136312"/>
        </pc:sldMkLst>
        <pc:spChg chg="mod">
          <ac:chgData name="Lucyna Trojanowska" userId="824409c3-cdba-451a-96f9-d2e28540bb55" providerId="ADAL" clId="{AF353449-2827-4AA1-8715-BDCA03A7A042}" dt="2022-01-26T09:55:04.422" v="20" actId="20577"/>
          <ac:spMkLst>
            <pc:docMk/>
            <pc:sldMk cId="3359198123" sldId="2076136312"/>
            <ac:spMk id="2" creationId="{D12F6820-5411-408D-A9C1-082EBC56139B}"/>
          </ac:spMkLst>
        </pc:spChg>
      </pc:sldChg>
      <pc:sldChg chg="addSp delSp modSp add mod modNotesTx">
        <pc:chgData name="Lucyna Trojanowska" userId="824409c3-cdba-451a-96f9-d2e28540bb55" providerId="ADAL" clId="{AF353449-2827-4AA1-8715-BDCA03A7A042}" dt="2022-01-27T07:33:25.383" v="2006" actId="478"/>
        <pc:sldMkLst>
          <pc:docMk/>
          <pc:sldMk cId="3981858561" sldId="2076136312"/>
        </pc:sldMkLst>
        <pc:spChg chg="mod">
          <ac:chgData name="Lucyna Trojanowska" userId="824409c3-cdba-451a-96f9-d2e28540bb55" providerId="ADAL" clId="{AF353449-2827-4AA1-8715-BDCA03A7A042}" dt="2022-01-26T13:27:25.668" v="1837" actId="20577"/>
          <ac:spMkLst>
            <pc:docMk/>
            <pc:sldMk cId="3981858561" sldId="2076136312"/>
            <ac:spMk id="2" creationId="{10526090-2EB0-462E-BF2D-EF8F2399ECA4}"/>
          </ac:spMkLst>
        </pc:spChg>
        <pc:spChg chg="mod">
          <ac:chgData name="Lucyna Trojanowska" userId="824409c3-cdba-451a-96f9-d2e28540bb55" providerId="ADAL" clId="{AF353449-2827-4AA1-8715-BDCA03A7A042}" dt="2022-01-26T12:48:26.270" v="1468" actId="404"/>
          <ac:spMkLst>
            <pc:docMk/>
            <pc:sldMk cId="3981858561" sldId="2076136312"/>
            <ac:spMk id="6" creationId="{8DCA7A5B-1A92-4551-BFA4-05C0C61DD931}"/>
          </ac:spMkLst>
        </pc:spChg>
        <pc:spChg chg="mod">
          <ac:chgData name="Lucyna Trojanowska" userId="824409c3-cdba-451a-96f9-d2e28540bb55" providerId="ADAL" clId="{AF353449-2827-4AA1-8715-BDCA03A7A042}" dt="2022-01-26T10:02:08.449" v="474" actId="255"/>
          <ac:spMkLst>
            <pc:docMk/>
            <pc:sldMk cId="3981858561" sldId="2076136312"/>
            <ac:spMk id="7" creationId="{FEB6E7FF-E7F7-4AE7-B6E4-79EFF43C6BE2}"/>
          </ac:spMkLst>
        </pc:spChg>
        <pc:spChg chg="add mod">
          <ac:chgData name="Lucyna Trojanowska" userId="824409c3-cdba-451a-96f9-d2e28540bb55" providerId="ADAL" clId="{AF353449-2827-4AA1-8715-BDCA03A7A042}" dt="2022-01-26T13:01:32.238" v="1525" actId="207"/>
          <ac:spMkLst>
            <pc:docMk/>
            <pc:sldMk cId="3981858561" sldId="2076136312"/>
            <ac:spMk id="9" creationId="{0EC1DE31-8BAA-4270-9AAF-699F3FB56774}"/>
          </ac:spMkLst>
        </pc:spChg>
        <pc:spChg chg="del">
          <ac:chgData name="Lucyna Trojanowska" userId="824409c3-cdba-451a-96f9-d2e28540bb55" providerId="ADAL" clId="{AF353449-2827-4AA1-8715-BDCA03A7A042}" dt="2022-01-26T10:00:51.045" v="443" actId="478"/>
          <ac:spMkLst>
            <pc:docMk/>
            <pc:sldMk cId="3981858561" sldId="2076136312"/>
            <ac:spMk id="9" creationId="{4B6300E4-31DF-4FA0-BBE9-A27248EA41E3}"/>
          </ac:spMkLst>
        </pc:spChg>
        <pc:spChg chg="add del mod">
          <ac:chgData name="Lucyna Trojanowska" userId="824409c3-cdba-451a-96f9-d2e28540bb55" providerId="ADAL" clId="{AF353449-2827-4AA1-8715-BDCA03A7A042}" dt="2022-01-27T07:33:25.383" v="2006" actId="478"/>
          <ac:spMkLst>
            <pc:docMk/>
            <pc:sldMk cId="3981858561" sldId="2076136312"/>
            <ac:spMk id="12" creationId="{C7B2C040-D2AF-45D4-A161-3F63137FDC4B}"/>
          </ac:spMkLst>
        </pc:spChg>
        <pc:grpChg chg="mod">
          <ac:chgData name="Lucyna Trojanowska" userId="824409c3-cdba-451a-96f9-d2e28540bb55" providerId="ADAL" clId="{AF353449-2827-4AA1-8715-BDCA03A7A042}" dt="2022-01-26T09:58:14.790" v="165" actId="14100"/>
          <ac:grpSpMkLst>
            <pc:docMk/>
            <pc:sldMk cId="3981858561" sldId="2076136312"/>
            <ac:grpSpMk id="5" creationId="{C21E4FD8-6042-4666-8C3B-723A4647195C}"/>
          </ac:grpSpMkLst>
        </pc:grpChg>
        <pc:picChg chg="add mod">
          <ac:chgData name="Lucyna Trojanowska" userId="824409c3-cdba-451a-96f9-d2e28540bb55" providerId="ADAL" clId="{AF353449-2827-4AA1-8715-BDCA03A7A042}" dt="2022-01-26T10:03:10.399" v="486" actId="1076"/>
          <ac:picMkLst>
            <pc:docMk/>
            <pc:sldMk cId="3981858561" sldId="2076136312"/>
            <ac:picMk id="4" creationId="{B6444733-1362-4125-9E34-9D3ECCAD81E7}"/>
          </ac:picMkLst>
        </pc:picChg>
        <pc:picChg chg="add mod">
          <ac:chgData name="Lucyna Trojanowska" userId="824409c3-cdba-451a-96f9-d2e28540bb55" providerId="ADAL" clId="{AF353449-2827-4AA1-8715-BDCA03A7A042}" dt="2022-01-26T13:26:04.737" v="1827" actId="1076"/>
          <ac:picMkLst>
            <pc:docMk/>
            <pc:sldMk cId="3981858561" sldId="2076136312"/>
            <ac:picMk id="10" creationId="{C7AA5239-70CD-43CE-988C-DA6E962DC16F}"/>
          </ac:picMkLst>
        </pc:picChg>
      </pc:sldChg>
      <pc:sldChg chg="modSp new del mod">
        <pc:chgData name="Lucyna Trojanowska" userId="824409c3-cdba-451a-96f9-d2e28540bb55" providerId="ADAL" clId="{AF353449-2827-4AA1-8715-BDCA03A7A042}" dt="2022-01-26T09:55:24.106" v="34" actId="47"/>
        <pc:sldMkLst>
          <pc:docMk/>
          <pc:sldMk cId="191734842" sldId="2076136313"/>
        </pc:sldMkLst>
        <pc:spChg chg="mod">
          <ac:chgData name="Lucyna Trojanowska" userId="824409c3-cdba-451a-96f9-d2e28540bb55" providerId="ADAL" clId="{AF353449-2827-4AA1-8715-BDCA03A7A042}" dt="2022-01-26T09:55:21.574" v="32" actId="20577"/>
          <ac:spMkLst>
            <pc:docMk/>
            <pc:sldMk cId="191734842" sldId="2076136313"/>
            <ac:spMk id="2" creationId="{6E97F879-1F70-4B63-97AD-6DD3B757F0F9}"/>
          </ac:spMkLst>
        </pc:spChg>
      </pc:sldChg>
      <pc:sldChg chg="addSp delSp modSp add mod modNotesTx">
        <pc:chgData name="Lucyna Trojanowska" userId="824409c3-cdba-451a-96f9-d2e28540bb55" providerId="ADAL" clId="{AF353449-2827-4AA1-8715-BDCA03A7A042}" dt="2022-01-31T06:45:15.286" v="4060" actId="20577"/>
        <pc:sldMkLst>
          <pc:docMk/>
          <pc:sldMk cId="279825646" sldId="2076136313"/>
        </pc:sldMkLst>
        <pc:spChg chg="mod">
          <ac:chgData name="Lucyna Trojanowska" userId="824409c3-cdba-451a-96f9-d2e28540bb55" providerId="ADAL" clId="{AF353449-2827-4AA1-8715-BDCA03A7A042}" dt="2022-01-31T06:45:15.286" v="4060" actId="20577"/>
          <ac:spMkLst>
            <pc:docMk/>
            <pc:sldMk cId="279825646" sldId="2076136313"/>
            <ac:spMk id="2" creationId="{10526090-2EB0-462E-BF2D-EF8F2399ECA4}"/>
          </ac:spMkLst>
        </pc:spChg>
        <pc:spChg chg="mod">
          <ac:chgData name="Lucyna Trojanowska" userId="824409c3-cdba-451a-96f9-d2e28540bb55" providerId="ADAL" clId="{AF353449-2827-4AA1-8715-BDCA03A7A042}" dt="2022-01-26T13:29:24.093" v="1946" actId="20577"/>
          <ac:spMkLst>
            <pc:docMk/>
            <pc:sldMk cId="279825646" sldId="2076136313"/>
            <ac:spMk id="6" creationId="{8DCA7A5B-1A92-4551-BFA4-05C0C61DD931}"/>
          </ac:spMkLst>
        </pc:spChg>
        <pc:spChg chg="mod">
          <ac:chgData name="Lucyna Trojanowska" userId="824409c3-cdba-451a-96f9-d2e28540bb55" providerId="ADAL" clId="{AF353449-2827-4AA1-8715-BDCA03A7A042}" dt="2022-01-26T12:39:50.953" v="1167" actId="20577"/>
          <ac:spMkLst>
            <pc:docMk/>
            <pc:sldMk cId="279825646" sldId="2076136313"/>
            <ac:spMk id="7" creationId="{FEB6E7FF-E7F7-4AE7-B6E4-79EFF43C6BE2}"/>
          </ac:spMkLst>
        </pc:spChg>
        <pc:spChg chg="add mod">
          <ac:chgData name="Lucyna Trojanowska" userId="824409c3-cdba-451a-96f9-d2e28540bb55" providerId="ADAL" clId="{AF353449-2827-4AA1-8715-BDCA03A7A042}" dt="2022-01-26T13:01:46.112" v="1527" actId="207"/>
          <ac:spMkLst>
            <pc:docMk/>
            <pc:sldMk cId="279825646" sldId="2076136313"/>
            <ac:spMk id="9" creationId="{385804DD-4B0F-4DA7-B3A9-98D12FE1DA0C}"/>
          </ac:spMkLst>
        </pc:spChg>
        <pc:spChg chg="add del mod">
          <ac:chgData name="Lucyna Trojanowska" userId="824409c3-cdba-451a-96f9-d2e28540bb55" providerId="ADAL" clId="{AF353449-2827-4AA1-8715-BDCA03A7A042}" dt="2022-01-26T13:22:28.482" v="1803" actId="21"/>
          <ac:spMkLst>
            <pc:docMk/>
            <pc:sldMk cId="279825646" sldId="2076136313"/>
            <ac:spMk id="10" creationId="{E4A9D5D7-0A45-4676-B284-5C2D075BA11D}"/>
          </ac:spMkLst>
        </pc:spChg>
        <pc:picChg chg="add mod">
          <ac:chgData name="Lucyna Trojanowska" userId="824409c3-cdba-451a-96f9-d2e28540bb55" providerId="ADAL" clId="{AF353449-2827-4AA1-8715-BDCA03A7A042}" dt="2022-01-26T13:24:44.433" v="1824" actId="1076"/>
          <ac:picMkLst>
            <pc:docMk/>
            <pc:sldMk cId="279825646" sldId="2076136313"/>
            <ac:picMk id="4" creationId="{14DC9324-66EE-4995-9BA6-20E67A69C791}"/>
          </ac:picMkLst>
        </pc:picChg>
        <pc:picChg chg="del">
          <ac:chgData name="Lucyna Trojanowska" userId="824409c3-cdba-451a-96f9-d2e28540bb55" providerId="ADAL" clId="{AF353449-2827-4AA1-8715-BDCA03A7A042}" dt="2022-01-26T10:03:34.335" v="492" actId="478"/>
          <ac:picMkLst>
            <pc:docMk/>
            <pc:sldMk cId="279825646" sldId="2076136313"/>
            <ac:picMk id="4" creationId="{B6444733-1362-4125-9E34-9D3ECCAD81E7}"/>
          </ac:picMkLst>
        </pc:picChg>
      </pc:sldChg>
      <pc:sldChg chg="modSp add del mod modNotesTx">
        <pc:chgData name="Lucyna Trojanowska" userId="824409c3-cdba-451a-96f9-d2e28540bb55" providerId="ADAL" clId="{AF353449-2827-4AA1-8715-BDCA03A7A042}" dt="2022-01-26T10:03:12.787" v="487" actId="47"/>
        <pc:sldMkLst>
          <pc:docMk/>
          <pc:sldMk cId="3385438336" sldId="2076136313"/>
        </pc:sldMkLst>
        <pc:spChg chg="mod">
          <ac:chgData name="Lucyna Trojanowska" userId="824409c3-cdba-451a-96f9-d2e28540bb55" providerId="ADAL" clId="{AF353449-2827-4AA1-8715-BDCA03A7A042}" dt="2022-01-26T09:56:01.492" v="49" actId="20577"/>
          <ac:spMkLst>
            <pc:docMk/>
            <pc:sldMk cId="3385438336" sldId="2076136313"/>
            <ac:spMk id="2" creationId="{10526090-2EB0-462E-BF2D-EF8F2399ECA4}"/>
          </ac:spMkLst>
        </pc:spChg>
      </pc:sldChg>
      <pc:sldChg chg="addSp delSp modSp add mod modNotesTx">
        <pc:chgData name="Lucyna Trojanowska" userId="824409c3-cdba-451a-96f9-d2e28540bb55" providerId="ADAL" clId="{AF353449-2827-4AA1-8715-BDCA03A7A042}" dt="2022-01-27T07:33:46.855" v="2009" actId="478"/>
        <pc:sldMkLst>
          <pc:docMk/>
          <pc:sldMk cId="197065570" sldId="2076136314"/>
        </pc:sldMkLst>
        <pc:spChg chg="mod">
          <ac:chgData name="Lucyna Trojanowska" userId="824409c3-cdba-451a-96f9-d2e28540bb55" providerId="ADAL" clId="{AF353449-2827-4AA1-8715-BDCA03A7A042}" dt="2022-01-26T13:20:48.581" v="1730" actId="20577"/>
          <ac:spMkLst>
            <pc:docMk/>
            <pc:sldMk cId="197065570" sldId="2076136314"/>
            <ac:spMk id="2" creationId="{10526090-2EB0-462E-BF2D-EF8F2399ECA4}"/>
          </ac:spMkLst>
        </pc:spChg>
        <pc:spChg chg="mod">
          <ac:chgData name="Lucyna Trojanowska" userId="824409c3-cdba-451a-96f9-d2e28540bb55" providerId="ADAL" clId="{AF353449-2827-4AA1-8715-BDCA03A7A042}" dt="2022-01-26T13:21:45.632" v="1801" actId="2710"/>
          <ac:spMkLst>
            <pc:docMk/>
            <pc:sldMk cId="197065570" sldId="2076136314"/>
            <ac:spMk id="6" creationId="{8DCA7A5B-1A92-4551-BFA4-05C0C61DD931}"/>
          </ac:spMkLst>
        </pc:spChg>
        <pc:spChg chg="mod">
          <ac:chgData name="Lucyna Trojanowska" userId="824409c3-cdba-451a-96f9-d2e28540bb55" providerId="ADAL" clId="{AF353449-2827-4AA1-8715-BDCA03A7A042}" dt="2022-01-26T12:41:25.892" v="1307" actId="20577"/>
          <ac:spMkLst>
            <pc:docMk/>
            <pc:sldMk cId="197065570" sldId="2076136314"/>
            <ac:spMk id="7" creationId="{FEB6E7FF-E7F7-4AE7-B6E4-79EFF43C6BE2}"/>
          </ac:spMkLst>
        </pc:spChg>
        <pc:spChg chg="add mod">
          <ac:chgData name="Lucyna Trojanowska" userId="824409c3-cdba-451a-96f9-d2e28540bb55" providerId="ADAL" clId="{AF353449-2827-4AA1-8715-BDCA03A7A042}" dt="2022-01-26T13:09:39.239" v="1556" actId="1035"/>
          <ac:spMkLst>
            <pc:docMk/>
            <pc:sldMk cId="197065570" sldId="2076136314"/>
            <ac:spMk id="9" creationId="{598C9BF2-F09F-4076-AEAB-B46AF85AD1FE}"/>
          </ac:spMkLst>
        </pc:spChg>
        <pc:spChg chg="add del mod">
          <ac:chgData name="Lucyna Trojanowska" userId="824409c3-cdba-451a-96f9-d2e28540bb55" providerId="ADAL" clId="{AF353449-2827-4AA1-8715-BDCA03A7A042}" dt="2022-01-27T07:33:46.855" v="2009" actId="478"/>
          <ac:spMkLst>
            <pc:docMk/>
            <pc:sldMk cId="197065570" sldId="2076136314"/>
            <ac:spMk id="10" creationId="{C95277A5-2C2D-494F-8EBA-9951C391F5BD}"/>
          </ac:spMkLst>
        </pc:spChg>
        <pc:grpChg chg="mod">
          <ac:chgData name="Lucyna Trojanowska" userId="824409c3-cdba-451a-96f9-d2e28540bb55" providerId="ADAL" clId="{AF353449-2827-4AA1-8715-BDCA03A7A042}" dt="2022-01-26T13:21:12.722" v="1751" actId="14100"/>
          <ac:grpSpMkLst>
            <pc:docMk/>
            <pc:sldMk cId="197065570" sldId="2076136314"/>
            <ac:grpSpMk id="5" creationId="{C21E4FD8-6042-4666-8C3B-723A4647195C}"/>
          </ac:grpSpMkLst>
        </pc:grpChg>
        <pc:picChg chg="add del mod">
          <ac:chgData name="Lucyna Trojanowska" userId="824409c3-cdba-451a-96f9-d2e28540bb55" providerId="ADAL" clId="{AF353449-2827-4AA1-8715-BDCA03A7A042}" dt="2022-01-26T13:26:30.997" v="1830" actId="478"/>
          <ac:picMkLst>
            <pc:docMk/>
            <pc:sldMk cId="197065570" sldId="2076136314"/>
            <ac:picMk id="4" creationId="{72E99CD6-DFCF-4A94-BA45-7CB820FE3F4E}"/>
          </ac:picMkLst>
        </pc:picChg>
        <pc:picChg chg="add mod">
          <ac:chgData name="Lucyna Trojanowska" userId="824409c3-cdba-451a-96f9-d2e28540bb55" providerId="ADAL" clId="{AF353449-2827-4AA1-8715-BDCA03A7A042}" dt="2022-01-26T13:26:36.811" v="1831" actId="1076"/>
          <ac:picMkLst>
            <pc:docMk/>
            <pc:sldMk cId="197065570" sldId="2076136314"/>
            <ac:picMk id="12" creationId="{6A6335E6-96F9-4485-8DA0-005F4841D578}"/>
          </ac:picMkLst>
        </pc:picChg>
      </pc:sldChg>
      <pc:sldChg chg="addSp delSp modSp add mod">
        <pc:chgData name="Lucyna Trojanowska" userId="824409c3-cdba-451a-96f9-d2e28540bb55" providerId="ADAL" clId="{AF353449-2827-4AA1-8715-BDCA03A7A042}" dt="2022-01-31T07:00:47.519" v="4137" actId="207"/>
        <pc:sldMkLst>
          <pc:docMk/>
          <pc:sldMk cId="572441383" sldId="2076136315"/>
        </pc:sldMkLst>
        <pc:spChg chg="mod">
          <ac:chgData name="Lucyna Trojanowska" userId="824409c3-cdba-451a-96f9-d2e28540bb55" providerId="ADAL" clId="{AF353449-2827-4AA1-8715-BDCA03A7A042}" dt="2022-01-31T07:00:47.519" v="4137" actId="207"/>
          <ac:spMkLst>
            <pc:docMk/>
            <pc:sldMk cId="572441383" sldId="2076136315"/>
            <ac:spMk id="5" creationId="{BA86A285-8F7E-43D1-9376-0BC550BF6696}"/>
          </ac:spMkLst>
        </pc:spChg>
        <pc:spChg chg="add del mod">
          <ac:chgData name="Lucyna Trojanowska" userId="824409c3-cdba-451a-96f9-d2e28540bb55" providerId="ADAL" clId="{AF353449-2827-4AA1-8715-BDCA03A7A042}" dt="2022-01-26T13:30:15.930" v="1949"/>
          <ac:spMkLst>
            <pc:docMk/>
            <pc:sldMk cId="572441383" sldId="2076136315"/>
            <ac:spMk id="7" creationId="{B63123C5-4982-43E6-B295-AB9A58E04177}"/>
          </ac:spMkLst>
        </pc:spChg>
        <pc:spChg chg="add del mod">
          <ac:chgData name="Lucyna Trojanowska" userId="824409c3-cdba-451a-96f9-d2e28540bb55" providerId="ADAL" clId="{AF353449-2827-4AA1-8715-BDCA03A7A042}" dt="2022-01-27T07:33:32.762" v="2007" actId="478"/>
          <ac:spMkLst>
            <pc:docMk/>
            <pc:sldMk cId="572441383" sldId="2076136315"/>
            <ac:spMk id="9" creationId="{C600D946-D9E8-4E64-B5E4-DE1435769945}"/>
          </ac:spMkLst>
        </pc:spChg>
        <pc:picChg chg="mod">
          <ac:chgData name="Lucyna Trojanowska" userId="824409c3-cdba-451a-96f9-d2e28540bb55" providerId="ADAL" clId="{AF353449-2827-4AA1-8715-BDCA03A7A042}" dt="2022-01-26T13:31:41.436" v="1998" actId="1076"/>
          <ac:picMkLst>
            <pc:docMk/>
            <pc:sldMk cId="572441383" sldId="2076136315"/>
            <ac:picMk id="6" creationId="{85DC94EC-7124-4D28-904A-2145AA01E669}"/>
          </ac:picMkLst>
        </pc:picChg>
        <pc:picChg chg="del">
          <ac:chgData name="Lucyna Trojanowska" userId="824409c3-cdba-451a-96f9-d2e28540bb55" providerId="ADAL" clId="{AF353449-2827-4AA1-8715-BDCA03A7A042}" dt="2022-01-26T12:51:24.739" v="1489" actId="478"/>
          <ac:picMkLst>
            <pc:docMk/>
            <pc:sldMk cId="572441383" sldId="2076136315"/>
            <ac:picMk id="8" creationId="{BFFD9A03-2B25-41D7-AD91-14BAF0AE55C0}"/>
          </ac:picMkLst>
        </pc:picChg>
      </pc:sldChg>
      <pc:sldChg chg="add del">
        <pc:chgData name="Lucyna Trojanowska" userId="824409c3-cdba-451a-96f9-d2e28540bb55" providerId="ADAL" clId="{AF353449-2827-4AA1-8715-BDCA03A7A042}" dt="2022-01-26T12:51:19.848" v="1487" actId="47"/>
        <pc:sldMkLst>
          <pc:docMk/>
          <pc:sldMk cId="1260233835" sldId="2076136315"/>
        </pc:sldMkLst>
      </pc:sldChg>
      <pc:sldChg chg="addSp modSp add mod modNotesTx">
        <pc:chgData name="Lucyna Trojanowska" userId="824409c3-cdba-451a-96f9-d2e28540bb55" providerId="ADAL" clId="{AF353449-2827-4AA1-8715-BDCA03A7A042}" dt="2022-01-31T10:03:01.425" v="4144" actId="20577"/>
        <pc:sldMkLst>
          <pc:docMk/>
          <pc:sldMk cId="1738384062" sldId="2076136316"/>
        </pc:sldMkLst>
        <pc:spChg chg="mod">
          <ac:chgData name="Lucyna Trojanowska" userId="824409c3-cdba-451a-96f9-d2e28540bb55" providerId="ADAL" clId="{AF353449-2827-4AA1-8715-BDCA03A7A042}" dt="2022-01-26T13:15:59.082" v="1606" actId="20577"/>
          <ac:spMkLst>
            <pc:docMk/>
            <pc:sldMk cId="1738384062" sldId="2076136316"/>
            <ac:spMk id="2" creationId="{10526090-2EB0-462E-BF2D-EF8F2399ECA4}"/>
          </ac:spMkLst>
        </pc:spChg>
        <pc:spChg chg="mod">
          <ac:chgData name="Lucyna Trojanowska" userId="824409c3-cdba-451a-96f9-d2e28540bb55" providerId="ADAL" clId="{AF353449-2827-4AA1-8715-BDCA03A7A042}" dt="2022-01-26T13:29:08.354" v="1926" actId="2710"/>
          <ac:spMkLst>
            <pc:docMk/>
            <pc:sldMk cId="1738384062" sldId="2076136316"/>
            <ac:spMk id="6" creationId="{8DCA7A5B-1A92-4551-BFA4-05C0C61DD931}"/>
          </ac:spMkLst>
        </pc:spChg>
        <pc:grpChg chg="mod">
          <ac:chgData name="Lucyna Trojanowska" userId="824409c3-cdba-451a-96f9-d2e28540bb55" providerId="ADAL" clId="{AF353449-2827-4AA1-8715-BDCA03A7A042}" dt="2022-01-26T13:29:47.308" v="1947" actId="14100"/>
          <ac:grpSpMkLst>
            <pc:docMk/>
            <pc:sldMk cId="1738384062" sldId="2076136316"/>
            <ac:grpSpMk id="5" creationId="{C21E4FD8-6042-4666-8C3B-723A4647195C}"/>
          </ac:grpSpMkLst>
        </pc:grpChg>
        <pc:picChg chg="add mod">
          <ac:chgData name="Lucyna Trojanowska" userId="824409c3-cdba-451a-96f9-d2e28540bb55" providerId="ADAL" clId="{AF353449-2827-4AA1-8715-BDCA03A7A042}" dt="2022-01-26T13:27:07.739" v="1834" actId="1076"/>
          <ac:picMkLst>
            <pc:docMk/>
            <pc:sldMk cId="1738384062" sldId="2076136316"/>
            <ac:picMk id="4" creationId="{8151448B-40C1-4F73-9B7E-54611E324EDC}"/>
          </ac:picMkLst>
        </pc:picChg>
        <pc:picChg chg="mod">
          <ac:chgData name="Lucyna Trojanowska" userId="824409c3-cdba-451a-96f9-d2e28540bb55" providerId="ADAL" clId="{AF353449-2827-4AA1-8715-BDCA03A7A042}" dt="2022-01-27T11:22:36.462" v="3198" actId="1076"/>
          <ac:picMkLst>
            <pc:docMk/>
            <pc:sldMk cId="1738384062" sldId="2076136316"/>
            <ac:picMk id="12" creationId="{6F72F80A-8A89-407A-B179-1E6C0941D802}"/>
          </ac:picMkLst>
        </pc:picChg>
      </pc:sldChg>
      <pc:sldChg chg="addSp modSp add mod modNotesTx">
        <pc:chgData name="Lucyna Trojanowska" userId="824409c3-cdba-451a-96f9-d2e28540bb55" providerId="ADAL" clId="{AF353449-2827-4AA1-8715-BDCA03A7A042}" dt="2022-01-27T11:44:48.909" v="3886" actId="20577"/>
        <pc:sldMkLst>
          <pc:docMk/>
          <pc:sldMk cId="2259574896" sldId="2076136317"/>
        </pc:sldMkLst>
        <pc:spChg chg="mod">
          <ac:chgData name="Lucyna Trojanowska" userId="824409c3-cdba-451a-96f9-d2e28540bb55" providerId="ADAL" clId="{AF353449-2827-4AA1-8715-BDCA03A7A042}" dt="2022-01-26T13:30:34.744" v="1954" actId="20577"/>
          <ac:spMkLst>
            <pc:docMk/>
            <pc:sldMk cId="2259574896" sldId="2076136317"/>
            <ac:spMk id="2" creationId="{10526090-2EB0-462E-BF2D-EF8F2399ECA4}"/>
          </ac:spMkLst>
        </pc:spChg>
        <pc:spChg chg="mod">
          <ac:chgData name="Lucyna Trojanowska" userId="824409c3-cdba-451a-96f9-d2e28540bb55" providerId="ADAL" clId="{AF353449-2827-4AA1-8715-BDCA03A7A042}" dt="2022-01-27T11:21:59.054" v="3195" actId="20577"/>
          <ac:spMkLst>
            <pc:docMk/>
            <pc:sldMk cId="2259574896" sldId="2076136317"/>
            <ac:spMk id="7" creationId="{FEB6E7FF-E7F7-4AE7-B6E4-79EFF43C6BE2}"/>
          </ac:spMkLst>
        </pc:spChg>
        <pc:picChg chg="add mod">
          <ac:chgData name="Lucyna Trojanowska" userId="824409c3-cdba-451a-96f9-d2e28540bb55" providerId="ADAL" clId="{AF353449-2827-4AA1-8715-BDCA03A7A042}" dt="2022-01-27T11:32:18.444" v="3618" actId="1076"/>
          <ac:picMkLst>
            <pc:docMk/>
            <pc:sldMk cId="2259574896" sldId="2076136317"/>
            <ac:picMk id="4" creationId="{83EEF29E-6FF1-49ED-8F30-5326FBC35034}"/>
          </ac:picMkLst>
        </pc:picChg>
        <pc:picChg chg="mod">
          <ac:chgData name="Lucyna Trojanowska" userId="824409c3-cdba-451a-96f9-d2e28540bb55" providerId="ADAL" clId="{AF353449-2827-4AA1-8715-BDCA03A7A042}" dt="2022-01-27T11:22:06.482" v="3196" actId="1076"/>
          <ac:picMkLst>
            <pc:docMk/>
            <pc:sldMk cId="2259574896" sldId="2076136317"/>
            <ac:picMk id="15" creationId="{7FAEC41A-FB52-4D64-AFF3-DA0C7D7797C7}"/>
          </ac:picMkLst>
        </pc:picChg>
        <pc:picChg chg="mod">
          <ac:chgData name="Lucyna Trojanowska" userId="824409c3-cdba-451a-96f9-d2e28540bb55" providerId="ADAL" clId="{AF353449-2827-4AA1-8715-BDCA03A7A042}" dt="2022-01-27T11:21:52.208" v="3192" actId="1076"/>
          <ac:picMkLst>
            <pc:docMk/>
            <pc:sldMk cId="2259574896" sldId="2076136317"/>
            <ac:picMk id="17" creationId="{1453ADF1-6287-4D60-A095-732C2E4A1742}"/>
          </ac:picMkLst>
        </pc:picChg>
      </pc:sldChg>
      <pc:sldChg chg="addSp delSp modSp mod">
        <pc:chgData name="Lucyna Trojanowska" userId="824409c3-cdba-451a-96f9-d2e28540bb55" providerId="ADAL" clId="{AF353449-2827-4AA1-8715-BDCA03A7A042}" dt="2022-01-31T06:45:36.910" v="4065" actId="478"/>
        <pc:sldMkLst>
          <pc:docMk/>
          <pc:sldMk cId="1780221408" sldId="2076136318"/>
        </pc:sldMkLst>
        <pc:spChg chg="mod">
          <ac:chgData name="Lucyna Trojanowska" userId="824409c3-cdba-451a-96f9-d2e28540bb55" providerId="ADAL" clId="{AF353449-2827-4AA1-8715-BDCA03A7A042}" dt="2022-01-31T06:45:28.639" v="4064" actId="20577"/>
          <ac:spMkLst>
            <pc:docMk/>
            <pc:sldMk cId="1780221408" sldId="2076136318"/>
            <ac:spMk id="2" creationId="{10526090-2EB0-462E-BF2D-EF8F2399ECA4}"/>
          </ac:spMkLst>
        </pc:spChg>
        <pc:spChg chg="add del">
          <ac:chgData name="Lucyna Trojanowska" userId="824409c3-cdba-451a-96f9-d2e28540bb55" providerId="ADAL" clId="{AF353449-2827-4AA1-8715-BDCA03A7A042}" dt="2022-01-27T11:55:32.856" v="3972" actId="478"/>
          <ac:spMkLst>
            <pc:docMk/>
            <pc:sldMk cId="1780221408" sldId="2076136318"/>
            <ac:spMk id="10" creationId="{BA6972AA-5DEA-4C06-B541-90EE3F262C2B}"/>
          </ac:spMkLst>
        </pc:spChg>
        <pc:picChg chg="add del mod">
          <ac:chgData name="Lucyna Trojanowska" userId="824409c3-cdba-451a-96f9-d2e28540bb55" providerId="ADAL" clId="{AF353449-2827-4AA1-8715-BDCA03A7A042}" dt="2022-01-31T06:45:36.910" v="4065" actId="478"/>
          <ac:picMkLst>
            <pc:docMk/>
            <pc:sldMk cId="1780221408" sldId="2076136318"/>
            <ac:picMk id="4" creationId="{7AC74F0A-2D7D-428B-82D6-371ABC3C5250}"/>
          </ac:picMkLst>
        </pc:picChg>
      </pc:sldChg>
      <pc:sldChg chg="addSp delSp modSp mod">
        <pc:chgData name="Lucyna Trojanowska" userId="824409c3-cdba-451a-96f9-d2e28540bb55" providerId="ADAL" clId="{AF353449-2827-4AA1-8715-BDCA03A7A042}" dt="2022-01-31T06:45:41.022" v="4067" actId="20577"/>
        <pc:sldMkLst>
          <pc:docMk/>
          <pc:sldMk cId="2204699974" sldId="2076136319"/>
        </pc:sldMkLst>
        <pc:spChg chg="add mod">
          <ac:chgData name="Lucyna Trojanowska" userId="824409c3-cdba-451a-96f9-d2e28540bb55" providerId="ADAL" clId="{AF353449-2827-4AA1-8715-BDCA03A7A042}" dt="2022-01-31T06:45:41.022" v="4067" actId="20577"/>
          <ac:spMkLst>
            <pc:docMk/>
            <pc:sldMk cId="2204699974" sldId="2076136319"/>
            <ac:spMk id="10" creationId="{C2A005BD-FD83-4A91-931D-F7BCA70B17CE}"/>
          </ac:spMkLst>
        </pc:spChg>
        <pc:spChg chg="del">
          <ac:chgData name="Lucyna Trojanowska" userId="824409c3-cdba-451a-96f9-d2e28540bb55" providerId="ADAL" clId="{AF353449-2827-4AA1-8715-BDCA03A7A042}" dt="2022-01-27T10:01:09.387" v="2167" actId="478"/>
          <ac:spMkLst>
            <pc:docMk/>
            <pc:sldMk cId="2204699974" sldId="2076136319"/>
            <ac:spMk id="12" creationId="{90AC121C-3441-4159-B958-F3F7DBD9CC2B}"/>
          </ac:spMkLst>
        </pc:spChg>
      </pc:sldChg>
      <pc:sldChg chg="modSp mod">
        <pc:chgData name="Lucyna Trojanowska" userId="824409c3-cdba-451a-96f9-d2e28540bb55" providerId="ADAL" clId="{AF353449-2827-4AA1-8715-BDCA03A7A042}" dt="2022-01-31T06:45:45.384" v="4069" actId="20577"/>
        <pc:sldMkLst>
          <pc:docMk/>
          <pc:sldMk cId="1574352682" sldId="2076136320"/>
        </pc:sldMkLst>
        <pc:spChg chg="mod">
          <ac:chgData name="Lucyna Trojanowska" userId="824409c3-cdba-451a-96f9-d2e28540bb55" providerId="ADAL" clId="{AF353449-2827-4AA1-8715-BDCA03A7A042}" dt="2022-01-31T06:45:45.384" v="4069" actId="20577"/>
          <ac:spMkLst>
            <pc:docMk/>
            <pc:sldMk cId="1574352682" sldId="2076136320"/>
            <ac:spMk id="12" creationId="{71B065FC-1A0F-4CFA-AE88-AE958A197FDA}"/>
          </ac:spMkLst>
        </pc:spChg>
      </pc:sldChg>
      <pc:sldChg chg="modSp mod">
        <pc:chgData name="Lucyna Trojanowska" userId="824409c3-cdba-451a-96f9-d2e28540bb55" providerId="ADAL" clId="{AF353449-2827-4AA1-8715-BDCA03A7A042}" dt="2022-01-31T06:45:49.720" v="4071" actId="20577"/>
        <pc:sldMkLst>
          <pc:docMk/>
          <pc:sldMk cId="816659627" sldId="2076136321"/>
        </pc:sldMkLst>
        <pc:spChg chg="mod">
          <ac:chgData name="Lucyna Trojanowska" userId="824409c3-cdba-451a-96f9-d2e28540bb55" providerId="ADAL" clId="{AF353449-2827-4AA1-8715-BDCA03A7A042}" dt="2022-01-31T06:45:49.720" v="4071" actId="20577"/>
          <ac:spMkLst>
            <pc:docMk/>
            <pc:sldMk cId="816659627" sldId="2076136321"/>
            <ac:spMk id="13" creationId="{8BAE861B-38C1-4697-BAE4-BEEC967E6001}"/>
          </ac:spMkLst>
        </pc:spChg>
      </pc:sldChg>
      <pc:sldChg chg="addSp delSp modSp mod">
        <pc:chgData name="Lucyna Trojanowska" userId="824409c3-cdba-451a-96f9-d2e28540bb55" providerId="ADAL" clId="{AF353449-2827-4AA1-8715-BDCA03A7A042}" dt="2022-01-31T06:45:55.281" v="4074" actId="478"/>
        <pc:sldMkLst>
          <pc:docMk/>
          <pc:sldMk cId="1617056876" sldId="2076136322"/>
        </pc:sldMkLst>
        <pc:spChg chg="mod">
          <ac:chgData name="Lucyna Trojanowska" userId="824409c3-cdba-451a-96f9-d2e28540bb55" providerId="ADAL" clId="{AF353449-2827-4AA1-8715-BDCA03A7A042}" dt="2022-01-31T06:45:53.042" v="4073" actId="20577"/>
          <ac:spMkLst>
            <pc:docMk/>
            <pc:sldMk cId="1617056876" sldId="2076136322"/>
            <ac:spMk id="12" creationId="{9A1AAF97-697B-4113-8E44-E1E752E12490}"/>
          </ac:spMkLst>
        </pc:spChg>
        <pc:picChg chg="add del mod">
          <ac:chgData name="Lucyna Trojanowska" userId="824409c3-cdba-451a-96f9-d2e28540bb55" providerId="ADAL" clId="{AF353449-2827-4AA1-8715-BDCA03A7A042}" dt="2022-01-31T06:45:55.281" v="4074" actId="478"/>
          <ac:picMkLst>
            <pc:docMk/>
            <pc:sldMk cId="1617056876" sldId="2076136322"/>
            <ac:picMk id="3" creationId="{1E0D0502-8C76-4E07-97F7-5B84EA7EB28C}"/>
          </ac:picMkLst>
        </pc:picChg>
      </pc:sldChg>
      <pc:sldChg chg="addSp modSp mod modNotesTx">
        <pc:chgData name="Lucyna Trojanowska" userId="824409c3-cdba-451a-96f9-d2e28540bb55" providerId="ADAL" clId="{AF353449-2827-4AA1-8715-BDCA03A7A042}" dt="2022-01-31T09:02:06.990" v="4141"/>
        <pc:sldMkLst>
          <pc:docMk/>
          <pc:sldMk cId="1772909994" sldId="2076136324"/>
        </pc:sldMkLst>
        <pc:spChg chg="add mod">
          <ac:chgData name="Lucyna Trojanowska" userId="824409c3-cdba-451a-96f9-d2e28540bb55" providerId="ADAL" clId="{AF353449-2827-4AA1-8715-BDCA03A7A042}" dt="2022-01-27T10:01:48.697" v="2171"/>
          <ac:spMkLst>
            <pc:docMk/>
            <pc:sldMk cId="1772909994" sldId="2076136324"/>
            <ac:spMk id="4" creationId="{6AA01232-4132-4555-B41E-92DF1DF68A34}"/>
          </ac:spMkLst>
        </pc:spChg>
        <pc:picChg chg="mod">
          <ac:chgData name="Lucyna Trojanowska" userId="824409c3-cdba-451a-96f9-d2e28540bb55" providerId="ADAL" clId="{AF353449-2827-4AA1-8715-BDCA03A7A042}" dt="2022-01-27T10:01:44.664" v="2170" actId="1076"/>
          <ac:picMkLst>
            <pc:docMk/>
            <pc:sldMk cId="1772909994" sldId="2076136324"/>
            <ac:picMk id="5" creationId="{F5A2A91A-1E07-4E95-A0D0-949E63271334}"/>
          </ac:picMkLst>
        </pc:picChg>
        <pc:picChg chg="mod">
          <ac:chgData name="Lucyna Trojanowska" userId="824409c3-cdba-451a-96f9-d2e28540bb55" providerId="ADAL" clId="{AF353449-2827-4AA1-8715-BDCA03A7A042}" dt="2022-01-27T10:01:42.047" v="2169" actId="1076"/>
          <ac:picMkLst>
            <pc:docMk/>
            <pc:sldMk cId="1772909994" sldId="2076136324"/>
            <ac:picMk id="6" creationId="{6F67597F-3224-4141-91B3-B3D906DFFF89}"/>
          </ac:picMkLst>
        </pc:picChg>
        <pc:picChg chg="add mod">
          <ac:chgData name="Lucyna Trojanowska" userId="824409c3-cdba-451a-96f9-d2e28540bb55" providerId="ADAL" clId="{AF353449-2827-4AA1-8715-BDCA03A7A042}" dt="2022-01-31T09:02:06.990" v="4141"/>
          <ac:picMkLst>
            <pc:docMk/>
            <pc:sldMk cId="1772909994" sldId="2076136324"/>
            <ac:picMk id="7" creationId="{8D09425E-C6F2-4353-A510-E4DCB9811A23}"/>
          </ac:picMkLst>
        </pc:picChg>
      </pc:sldChg>
      <pc:sldChg chg="addSp delSp modSp mod">
        <pc:chgData name="Lucyna Trojanowska" userId="824409c3-cdba-451a-96f9-d2e28540bb55" providerId="ADAL" clId="{AF353449-2827-4AA1-8715-BDCA03A7A042}" dt="2022-01-31T09:02:02.683" v="4140" actId="1076"/>
        <pc:sldMkLst>
          <pc:docMk/>
          <pc:sldMk cId="3196441095" sldId="2076136325"/>
        </pc:sldMkLst>
        <pc:spChg chg="add del mod">
          <ac:chgData name="Lucyna Trojanowska" userId="824409c3-cdba-451a-96f9-d2e28540bb55" providerId="ADAL" clId="{AF353449-2827-4AA1-8715-BDCA03A7A042}" dt="2022-01-27T10:00:08.427" v="2111" actId="478"/>
          <ac:spMkLst>
            <pc:docMk/>
            <pc:sldMk cId="3196441095" sldId="2076136325"/>
            <ac:spMk id="3" creationId="{741AFF0B-2686-40E1-AAF8-314F925CD417}"/>
          </ac:spMkLst>
        </pc:spChg>
        <pc:spChg chg="add mod">
          <ac:chgData name="Lucyna Trojanowska" userId="824409c3-cdba-451a-96f9-d2e28540bb55" providerId="ADAL" clId="{AF353449-2827-4AA1-8715-BDCA03A7A042}" dt="2022-01-27T10:00:34.184" v="2165" actId="20577"/>
          <ac:spMkLst>
            <pc:docMk/>
            <pc:sldMk cId="3196441095" sldId="2076136325"/>
            <ac:spMk id="4" creationId="{6E47470A-63C6-4F72-8F3E-81A2C145A746}"/>
          </ac:spMkLst>
        </pc:spChg>
        <pc:picChg chg="add mod">
          <ac:chgData name="Lucyna Trojanowska" userId="824409c3-cdba-451a-96f9-d2e28540bb55" providerId="ADAL" clId="{AF353449-2827-4AA1-8715-BDCA03A7A042}" dt="2022-01-31T09:02:02.683" v="4140" actId="1076"/>
          <ac:picMkLst>
            <pc:docMk/>
            <pc:sldMk cId="3196441095" sldId="2076136325"/>
            <ac:picMk id="3" creationId="{5714B605-C1B4-4D24-9E4F-815DC99D3C6D}"/>
          </ac:picMkLst>
        </pc:picChg>
      </pc:sldChg>
      <pc:sldChg chg="addSp delSp modSp add mod">
        <pc:chgData name="Lucyna Trojanowska" userId="824409c3-cdba-451a-96f9-d2e28540bb55" providerId="ADAL" clId="{AF353449-2827-4AA1-8715-BDCA03A7A042}" dt="2022-01-31T06:59:36.789" v="4126" actId="207"/>
        <pc:sldMkLst>
          <pc:docMk/>
          <pc:sldMk cId="2139430447" sldId="2076136326"/>
        </pc:sldMkLst>
        <pc:spChg chg="del mod">
          <ac:chgData name="Lucyna Trojanowska" userId="824409c3-cdba-451a-96f9-d2e28540bb55" providerId="ADAL" clId="{AF353449-2827-4AA1-8715-BDCA03A7A042}" dt="2022-01-27T09:57:32.583" v="2031" actId="478"/>
          <ac:spMkLst>
            <pc:docMk/>
            <pc:sldMk cId="2139430447" sldId="2076136326"/>
            <ac:spMk id="2" creationId="{10526090-2EB0-462E-BF2D-EF8F2399ECA4}"/>
          </ac:spMkLst>
        </pc:spChg>
        <pc:spChg chg="mod">
          <ac:chgData name="Lucyna Trojanowska" userId="824409c3-cdba-451a-96f9-d2e28540bb55" providerId="ADAL" clId="{AF353449-2827-4AA1-8715-BDCA03A7A042}" dt="2022-01-31T06:59:36.789" v="4126" actId="207"/>
          <ac:spMkLst>
            <pc:docMk/>
            <pc:sldMk cId="2139430447" sldId="2076136326"/>
            <ac:spMk id="6" creationId="{8DCA7A5B-1A92-4551-BFA4-05C0C61DD931}"/>
          </ac:spMkLst>
        </pc:spChg>
        <pc:spChg chg="add mod">
          <ac:chgData name="Lucyna Trojanowska" userId="824409c3-cdba-451a-96f9-d2e28540bb55" providerId="ADAL" clId="{AF353449-2827-4AA1-8715-BDCA03A7A042}" dt="2022-01-27T09:57:48.460" v="2048" actId="14100"/>
          <ac:spMkLst>
            <pc:docMk/>
            <pc:sldMk cId="2139430447" sldId="2076136326"/>
            <ac:spMk id="7" creationId="{4D603716-B6BC-4105-A5F6-E5F9A2BB61ED}"/>
          </ac:spMkLst>
        </pc:spChg>
      </pc:sldChg>
      <pc:sldChg chg="add del">
        <pc:chgData name="Lucyna Trojanowska" userId="824409c3-cdba-451a-96f9-d2e28540bb55" providerId="ADAL" clId="{AF353449-2827-4AA1-8715-BDCA03A7A042}" dt="2022-01-27T09:56:04.159" v="2015" actId="47"/>
        <pc:sldMkLst>
          <pc:docMk/>
          <pc:sldMk cId="2837782014" sldId="2076136327"/>
        </pc:sldMkLst>
      </pc:sldChg>
      <pc:sldChg chg="addSp delSp modSp add mod modNotesTx">
        <pc:chgData name="Lucyna Trojanowska" userId="824409c3-cdba-451a-96f9-d2e28540bb55" providerId="ADAL" clId="{AF353449-2827-4AA1-8715-BDCA03A7A042}" dt="2022-01-31T10:01:41.554" v="4143" actId="20577"/>
        <pc:sldMkLst>
          <pc:docMk/>
          <pc:sldMk cId="4145802444" sldId="2076136327"/>
        </pc:sldMkLst>
        <pc:spChg chg="mod">
          <ac:chgData name="Lucyna Trojanowska" userId="824409c3-cdba-451a-96f9-d2e28540bb55" providerId="ADAL" clId="{AF353449-2827-4AA1-8715-BDCA03A7A042}" dt="2022-01-27T10:06:04.088" v="2233" actId="20577"/>
          <ac:spMkLst>
            <pc:docMk/>
            <pc:sldMk cId="4145802444" sldId="2076136327"/>
            <ac:spMk id="4" creationId="{6E47470A-63C6-4F72-8F3E-81A2C145A746}"/>
          </ac:spMkLst>
        </pc:spChg>
        <pc:spChg chg="add del mod">
          <ac:chgData name="Lucyna Trojanowska" userId="824409c3-cdba-451a-96f9-d2e28540bb55" providerId="ADAL" clId="{AF353449-2827-4AA1-8715-BDCA03A7A042}" dt="2022-01-27T10:12:56.241" v="2489" actId="207"/>
          <ac:spMkLst>
            <pc:docMk/>
            <pc:sldMk cId="4145802444" sldId="2076136327"/>
            <ac:spMk id="6" creationId="{6CACAF33-EC7F-4045-942F-E99395558D99}"/>
          </ac:spMkLst>
        </pc:spChg>
        <pc:spChg chg="add del mod">
          <ac:chgData name="Lucyna Trojanowska" userId="824409c3-cdba-451a-96f9-d2e28540bb55" providerId="ADAL" clId="{AF353449-2827-4AA1-8715-BDCA03A7A042}" dt="2022-01-27T10:12:57.653" v="2490" actId="207"/>
          <ac:spMkLst>
            <pc:docMk/>
            <pc:sldMk cId="4145802444" sldId="2076136327"/>
            <ac:spMk id="7" creationId="{CD6B9B85-6A58-44E3-B873-AA40B8DF3FA9}"/>
          </ac:spMkLst>
        </pc:spChg>
        <pc:spChg chg="add del mod">
          <ac:chgData name="Lucyna Trojanowska" userId="824409c3-cdba-451a-96f9-d2e28540bb55" providerId="ADAL" clId="{AF353449-2827-4AA1-8715-BDCA03A7A042}" dt="2022-01-27T10:13:00.603" v="2492" actId="207"/>
          <ac:spMkLst>
            <pc:docMk/>
            <pc:sldMk cId="4145802444" sldId="2076136327"/>
            <ac:spMk id="8" creationId="{473B5F6C-4977-4FC1-8849-82270D462F3C}"/>
          </ac:spMkLst>
        </pc:spChg>
        <pc:spChg chg="add del mod">
          <ac:chgData name="Lucyna Trojanowska" userId="824409c3-cdba-451a-96f9-d2e28540bb55" providerId="ADAL" clId="{AF353449-2827-4AA1-8715-BDCA03A7A042}" dt="2022-01-27T10:13:02.304" v="2493" actId="207"/>
          <ac:spMkLst>
            <pc:docMk/>
            <pc:sldMk cId="4145802444" sldId="2076136327"/>
            <ac:spMk id="9" creationId="{E0A991F3-C3AB-4188-A178-FAEA0B2F2BA3}"/>
          </ac:spMkLst>
        </pc:spChg>
        <pc:spChg chg="add del mod">
          <ac:chgData name="Lucyna Trojanowska" userId="824409c3-cdba-451a-96f9-d2e28540bb55" providerId="ADAL" clId="{AF353449-2827-4AA1-8715-BDCA03A7A042}" dt="2022-01-31T06:59:58.649" v="4130" actId="207"/>
          <ac:spMkLst>
            <pc:docMk/>
            <pc:sldMk cId="4145802444" sldId="2076136327"/>
            <ac:spMk id="14" creationId="{17A63367-797F-4A0C-A322-0DDDBDC7AE5B}"/>
          </ac:spMkLst>
        </pc:spChg>
        <pc:spChg chg="add del mod">
          <ac:chgData name="Lucyna Trojanowska" userId="824409c3-cdba-451a-96f9-d2e28540bb55" providerId="ADAL" clId="{AF353449-2827-4AA1-8715-BDCA03A7A042}" dt="2022-01-27T10:12:59.141" v="2491" actId="207"/>
          <ac:spMkLst>
            <pc:docMk/>
            <pc:sldMk cId="4145802444" sldId="2076136327"/>
            <ac:spMk id="15" creationId="{F64FE187-16F7-487A-9185-9958F263F4D0}"/>
          </ac:spMkLst>
        </pc:spChg>
        <pc:spChg chg="add del mod">
          <ac:chgData name="Lucyna Trojanowska" userId="824409c3-cdba-451a-96f9-d2e28540bb55" providerId="ADAL" clId="{AF353449-2827-4AA1-8715-BDCA03A7A042}" dt="2022-01-27T10:13:12.143" v="2494" actId="478"/>
          <ac:spMkLst>
            <pc:docMk/>
            <pc:sldMk cId="4145802444" sldId="2076136327"/>
            <ac:spMk id="19" creationId="{9EBE8516-1D6D-4897-B345-3BAF4571FEE2}"/>
          </ac:spMkLst>
        </pc:spChg>
        <pc:spChg chg="add del mod">
          <ac:chgData name="Lucyna Trojanowska" userId="824409c3-cdba-451a-96f9-d2e28540bb55" providerId="ADAL" clId="{AF353449-2827-4AA1-8715-BDCA03A7A042}" dt="2022-01-31T07:00:06.672" v="4132" actId="207"/>
          <ac:spMkLst>
            <pc:docMk/>
            <pc:sldMk cId="4145802444" sldId="2076136327"/>
            <ac:spMk id="20" creationId="{DD2780F3-5472-4637-B4A4-2B222E0E91BD}"/>
          </ac:spMkLst>
        </pc:spChg>
        <pc:spChg chg="add del mod">
          <ac:chgData name="Lucyna Trojanowska" userId="824409c3-cdba-451a-96f9-d2e28540bb55" providerId="ADAL" clId="{AF353449-2827-4AA1-8715-BDCA03A7A042}" dt="2022-01-31T07:00:12.025" v="4133" actId="207"/>
          <ac:spMkLst>
            <pc:docMk/>
            <pc:sldMk cId="4145802444" sldId="2076136327"/>
            <ac:spMk id="21" creationId="{6EA91231-81E2-4F7B-9334-83EDDB030F3E}"/>
          </ac:spMkLst>
        </pc:spChg>
        <pc:spChg chg="add del mod">
          <ac:chgData name="Lucyna Trojanowska" userId="824409c3-cdba-451a-96f9-d2e28540bb55" providerId="ADAL" clId="{AF353449-2827-4AA1-8715-BDCA03A7A042}" dt="2022-01-31T07:00:01.993" v="4131" actId="207"/>
          <ac:spMkLst>
            <pc:docMk/>
            <pc:sldMk cId="4145802444" sldId="2076136327"/>
            <ac:spMk id="22" creationId="{16F73FC5-BEB4-414D-91DA-7B975DD49D77}"/>
          </ac:spMkLst>
        </pc:spChg>
        <pc:spChg chg="add del mod">
          <ac:chgData name="Lucyna Trojanowska" userId="824409c3-cdba-451a-96f9-d2e28540bb55" providerId="ADAL" clId="{AF353449-2827-4AA1-8715-BDCA03A7A042}" dt="2022-01-27T10:06:39.776" v="2240" actId="478"/>
          <ac:spMkLst>
            <pc:docMk/>
            <pc:sldMk cId="4145802444" sldId="2076136327"/>
            <ac:spMk id="23" creationId="{4B09B7D4-2465-4795-9ED7-6BE35D8B724D}"/>
          </ac:spMkLst>
        </pc:spChg>
        <pc:picChg chg="del">
          <ac:chgData name="Lucyna Trojanowska" userId="824409c3-cdba-451a-96f9-d2e28540bb55" providerId="ADAL" clId="{AF353449-2827-4AA1-8715-BDCA03A7A042}" dt="2022-01-27T10:06:05.825" v="2234" actId="478"/>
          <ac:picMkLst>
            <pc:docMk/>
            <pc:sldMk cId="4145802444" sldId="2076136327"/>
            <ac:picMk id="5" creationId="{AA8C24BA-B153-4459-A1B4-C46752813367}"/>
          </ac:picMkLst>
        </pc:picChg>
        <pc:cxnChg chg="add del mod">
          <ac:chgData name="Lucyna Trojanowska" userId="824409c3-cdba-451a-96f9-d2e28540bb55" providerId="ADAL" clId="{AF353449-2827-4AA1-8715-BDCA03A7A042}" dt="2022-01-27T10:07:27.601" v="2266" actId="208"/>
          <ac:cxnSpMkLst>
            <pc:docMk/>
            <pc:sldMk cId="4145802444" sldId="2076136327"/>
            <ac:cxnSpMk id="10" creationId="{6A3F1B07-2613-46BA-A16E-16651F25C4F9}"/>
          </ac:cxnSpMkLst>
        </pc:cxnChg>
        <pc:cxnChg chg="add del mod">
          <ac:chgData name="Lucyna Trojanowska" userId="824409c3-cdba-451a-96f9-d2e28540bb55" providerId="ADAL" clId="{AF353449-2827-4AA1-8715-BDCA03A7A042}" dt="2022-01-27T10:06:36.567" v="2239" actId="478"/>
          <ac:cxnSpMkLst>
            <pc:docMk/>
            <pc:sldMk cId="4145802444" sldId="2076136327"/>
            <ac:cxnSpMk id="11" creationId="{D30C6DE9-6CF8-42F3-9213-C58B129ABFA7}"/>
          </ac:cxnSpMkLst>
        </pc:cxnChg>
        <pc:cxnChg chg="add del mod">
          <ac:chgData name="Lucyna Trojanowska" userId="824409c3-cdba-451a-96f9-d2e28540bb55" providerId="ADAL" clId="{AF353449-2827-4AA1-8715-BDCA03A7A042}" dt="2022-01-27T10:07:44.406" v="2270" actId="208"/>
          <ac:cxnSpMkLst>
            <pc:docMk/>
            <pc:sldMk cId="4145802444" sldId="2076136327"/>
            <ac:cxnSpMk id="12" creationId="{E5652507-9C47-4920-8D62-F98F2B660A99}"/>
          </ac:cxnSpMkLst>
        </pc:cxnChg>
        <pc:cxnChg chg="add del mod">
          <ac:chgData name="Lucyna Trojanowska" userId="824409c3-cdba-451a-96f9-d2e28540bb55" providerId="ADAL" clId="{AF353449-2827-4AA1-8715-BDCA03A7A042}" dt="2022-01-27T10:07:39.051" v="2268" actId="208"/>
          <ac:cxnSpMkLst>
            <pc:docMk/>
            <pc:sldMk cId="4145802444" sldId="2076136327"/>
            <ac:cxnSpMk id="13" creationId="{A1F74D9A-0223-4455-9319-08E913443CBA}"/>
          </ac:cxnSpMkLst>
        </pc:cxnChg>
        <pc:cxnChg chg="add del mod">
          <ac:chgData name="Lucyna Trojanowska" userId="824409c3-cdba-451a-96f9-d2e28540bb55" providerId="ADAL" clId="{AF353449-2827-4AA1-8715-BDCA03A7A042}" dt="2022-01-27T10:07:35.593" v="2267" actId="208"/>
          <ac:cxnSpMkLst>
            <pc:docMk/>
            <pc:sldMk cId="4145802444" sldId="2076136327"/>
            <ac:cxnSpMk id="16" creationId="{2CC22626-BFAE-45D1-B8BE-1AF0EE88CEEB}"/>
          </ac:cxnSpMkLst>
        </pc:cxnChg>
        <pc:cxnChg chg="add del mod">
          <ac:chgData name="Lucyna Trojanowska" userId="824409c3-cdba-451a-96f9-d2e28540bb55" providerId="ADAL" clId="{AF353449-2827-4AA1-8715-BDCA03A7A042}" dt="2022-01-27T10:07:41.209" v="2269" actId="208"/>
          <ac:cxnSpMkLst>
            <pc:docMk/>
            <pc:sldMk cId="4145802444" sldId="2076136327"/>
            <ac:cxnSpMk id="17" creationId="{AD8C5D53-7776-4B36-92EF-745E36B1456E}"/>
          </ac:cxnSpMkLst>
        </pc:cxnChg>
        <pc:cxnChg chg="add del mod">
          <ac:chgData name="Lucyna Trojanowska" userId="824409c3-cdba-451a-96f9-d2e28540bb55" providerId="ADAL" clId="{AF353449-2827-4AA1-8715-BDCA03A7A042}" dt="2022-01-27T10:06:36.567" v="2239" actId="478"/>
          <ac:cxnSpMkLst>
            <pc:docMk/>
            <pc:sldMk cId="4145802444" sldId="2076136327"/>
            <ac:cxnSpMk id="18" creationId="{656FD6CA-8CB7-4778-89C5-8F004A6CA9EB}"/>
          </ac:cxnSpMkLst>
        </pc:cxnChg>
      </pc:sldChg>
      <pc:sldChg chg="addSp delSp modSp del mod modAnim modNotesTx">
        <pc:chgData name="Lucyna Trojanowska" userId="824409c3-cdba-451a-96f9-d2e28540bb55" providerId="ADAL" clId="{AF353449-2827-4AA1-8715-BDCA03A7A042}" dt="2022-01-27T11:48:22.640" v="3902" actId="2696"/>
        <pc:sldMkLst>
          <pc:docMk/>
          <pc:sldMk cId="872521692" sldId="2076136328"/>
        </pc:sldMkLst>
        <pc:spChg chg="mod">
          <ac:chgData name="Lucyna Trojanowska" userId="824409c3-cdba-451a-96f9-d2e28540bb55" providerId="ADAL" clId="{AF353449-2827-4AA1-8715-BDCA03A7A042}" dt="2022-01-27T11:25:04.804" v="3251" actId="20577"/>
          <ac:spMkLst>
            <pc:docMk/>
            <pc:sldMk cId="872521692" sldId="2076136328"/>
            <ac:spMk id="2" creationId="{10526090-2EB0-462E-BF2D-EF8F2399ECA4}"/>
          </ac:spMkLst>
        </pc:spChg>
        <pc:spChg chg="del">
          <ac:chgData name="Lucyna Trojanowska" userId="824409c3-cdba-451a-96f9-d2e28540bb55" providerId="ADAL" clId="{AF353449-2827-4AA1-8715-BDCA03A7A042}" dt="2022-01-27T11:25:35.081" v="3253" actId="478"/>
          <ac:spMkLst>
            <pc:docMk/>
            <pc:sldMk cId="872521692" sldId="2076136328"/>
            <ac:spMk id="9" creationId="{598C9BF2-F09F-4076-AEAB-B46AF85AD1FE}"/>
          </ac:spMkLst>
        </pc:spChg>
        <pc:spChg chg="mod">
          <ac:chgData name="Lucyna Trojanowska" userId="824409c3-cdba-451a-96f9-d2e28540bb55" providerId="ADAL" clId="{AF353449-2827-4AA1-8715-BDCA03A7A042}" dt="2022-01-27T11:25:51.633" v="3295" actId="20577"/>
          <ac:spMkLst>
            <pc:docMk/>
            <pc:sldMk cId="872521692" sldId="2076136328"/>
            <ac:spMk id="11" creationId="{6025FC1F-1838-4BA3-A5FD-47940FA20704}"/>
          </ac:spMkLst>
        </pc:spChg>
        <pc:spChg chg="mod">
          <ac:chgData name="Lucyna Trojanowska" userId="824409c3-cdba-451a-96f9-d2e28540bb55" providerId="ADAL" clId="{AF353449-2827-4AA1-8715-BDCA03A7A042}" dt="2022-01-27T11:26:47.804" v="3313" actId="14100"/>
          <ac:spMkLst>
            <pc:docMk/>
            <pc:sldMk cId="872521692" sldId="2076136328"/>
            <ac:spMk id="12" creationId="{5C4310CB-FD71-4459-98A2-8757C6D55642}"/>
          </ac:spMkLst>
        </pc:spChg>
        <pc:spChg chg="add del mod">
          <ac:chgData name="Lucyna Trojanowska" userId="824409c3-cdba-451a-96f9-d2e28540bb55" providerId="ADAL" clId="{AF353449-2827-4AA1-8715-BDCA03A7A042}" dt="2022-01-27T11:27:24.303" v="3317" actId="478"/>
          <ac:spMkLst>
            <pc:docMk/>
            <pc:sldMk cId="872521692" sldId="2076136328"/>
            <ac:spMk id="18" creationId="{180531CD-2E2D-4BD7-B615-AB2979A05701}"/>
          </ac:spMkLst>
        </pc:spChg>
        <pc:grpChg chg="add mod">
          <ac:chgData name="Lucyna Trojanowska" userId="824409c3-cdba-451a-96f9-d2e28540bb55" providerId="ADAL" clId="{AF353449-2827-4AA1-8715-BDCA03A7A042}" dt="2022-01-27T11:25:31.693" v="3252"/>
          <ac:grpSpMkLst>
            <pc:docMk/>
            <pc:sldMk cId="872521692" sldId="2076136328"/>
            <ac:grpSpMk id="10" creationId="{59517227-B379-4598-8437-FA6A872F55DB}"/>
          </ac:grpSpMkLst>
        </pc:grpChg>
        <pc:picChg chg="add del mod">
          <ac:chgData name="Lucyna Trojanowska" userId="824409c3-cdba-451a-96f9-d2e28540bb55" providerId="ADAL" clId="{AF353449-2827-4AA1-8715-BDCA03A7A042}" dt="2022-01-27T11:31:37.110" v="3614" actId="478"/>
          <ac:picMkLst>
            <pc:docMk/>
            <pc:sldMk cId="872521692" sldId="2076136328"/>
            <ac:picMk id="4" creationId="{662220D1-7425-495C-9A17-F44FC8B9B598}"/>
          </ac:picMkLst>
        </pc:picChg>
        <pc:picChg chg="add del mod">
          <ac:chgData name="Lucyna Trojanowska" userId="824409c3-cdba-451a-96f9-d2e28540bb55" providerId="ADAL" clId="{AF353449-2827-4AA1-8715-BDCA03A7A042}" dt="2022-01-27T11:28:00.009" v="3327" actId="1076"/>
          <ac:picMkLst>
            <pc:docMk/>
            <pc:sldMk cId="872521692" sldId="2076136328"/>
            <ac:picMk id="13" creationId="{D6600E2B-FD57-4D39-AA52-F087E4321D7B}"/>
          </ac:picMkLst>
        </pc:picChg>
        <pc:picChg chg="add del mod">
          <ac:chgData name="Lucyna Trojanowska" userId="824409c3-cdba-451a-96f9-d2e28540bb55" providerId="ADAL" clId="{AF353449-2827-4AA1-8715-BDCA03A7A042}" dt="2022-01-27T11:27:45.034" v="3322" actId="1076"/>
          <ac:picMkLst>
            <pc:docMk/>
            <pc:sldMk cId="872521692" sldId="2076136328"/>
            <ac:picMk id="15" creationId="{7FE00043-1B9C-4D8F-A5E9-663880C21141}"/>
          </ac:picMkLst>
        </pc:picChg>
        <pc:picChg chg="add del mod">
          <ac:chgData name="Lucyna Trojanowska" userId="824409c3-cdba-451a-96f9-d2e28540bb55" providerId="ADAL" clId="{AF353449-2827-4AA1-8715-BDCA03A7A042}" dt="2022-01-27T11:28:03.514" v="3328" actId="1076"/>
          <ac:picMkLst>
            <pc:docMk/>
            <pc:sldMk cId="872521692" sldId="2076136328"/>
            <ac:picMk id="16" creationId="{1BC0DF53-D966-4412-B7AD-B1C43F9689C2}"/>
          </ac:picMkLst>
        </pc:picChg>
        <pc:picChg chg="add del mod">
          <ac:chgData name="Lucyna Trojanowska" userId="824409c3-cdba-451a-96f9-d2e28540bb55" providerId="ADAL" clId="{AF353449-2827-4AA1-8715-BDCA03A7A042}" dt="2022-01-27T11:28:08.131" v="3329" actId="1076"/>
          <ac:picMkLst>
            <pc:docMk/>
            <pc:sldMk cId="872521692" sldId="2076136328"/>
            <ac:picMk id="17" creationId="{B9425355-5FBA-4C24-A864-66F90E6E6DC3}"/>
          </ac:picMkLst>
        </pc:picChg>
        <pc:picChg chg="add mod">
          <ac:chgData name="Lucyna Trojanowska" userId="824409c3-cdba-451a-96f9-d2e28540bb55" providerId="ADAL" clId="{AF353449-2827-4AA1-8715-BDCA03A7A042}" dt="2022-01-27T11:31:42.630" v="3615" actId="1076"/>
          <ac:picMkLst>
            <pc:docMk/>
            <pc:sldMk cId="872521692" sldId="2076136328"/>
            <ac:picMk id="20" creationId="{124453F0-E11A-43F3-975C-12F535DA725B}"/>
          </ac:picMkLst>
        </pc:picChg>
      </pc:sldChg>
      <pc:sldChg chg="modSp add mod">
        <pc:chgData name="Lucyna Trojanowska" userId="824409c3-cdba-451a-96f9-d2e28540bb55" providerId="ADAL" clId="{AF353449-2827-4AA1-8715-BDCA03A7A042}" dt="2022-01-27T11:48:30.983" v="3904" actId="20577"/>
        <pc:sldMkLst>
          <pc:docMk/>
          <pc:sldMk cId="4250779082" sldId="2076136328"/>
        </pc:sldMkLst>
        <pc:spChg chg="mod">
          <ac:chgData name="Lucyna Trojanowska" userId="824409c3-cdba-451a-96f9-d2e28540bb55" providerId="ADAL" clId="{AF353449-2827-4AA1-8715-BDCA03A7A042}" dt="2022-01-27T11:48:30.983" v="3904" actId="20577"/>
          <ac:spMkLst>
            <pc:docMk/>
            <pc:sldMk cId="4250779082" sldId="2076136328"/>
            <ac:spMk id="2" creationId="{10526090-2EB0-462E-BF2D-EF8F2399ECA4}"/>
          </ac:spMkLst>
        </pc:spChg>
      </pc:sldChg>
      <pc:sldChg chg="modSp mod">
        <pc:chgData name="Lucyna Trojanowska" userId="824409c3-cdba-451a-96f9-d2e28540bb55" providerId="ADAL" clId="{AF353449-2827-4AA1-8715-BDCA03A7A042}" dt="2022-01-31T06:46:11.712" v="4078" actId="20577"/>
        <pc:sldMkLst>
          <pc:docMk/>
          <pc:sldMk cId="819622820" sldId="2076136329"/>
        </pc:sldMkLst>
        <pc:spChg chg="mod">
          <ac:chgData name="Lucyna Trojanowska" userId="824409c3-cdba-451a-96f9-d2e28540bb55" providerId="ADAL" clId="{AF353449-2827-4AA1-8715-BDCA03A7A042}" dt="2022-01-31T06:46:11.712" v="4078" actId="20577"/>
          <ac:spMkLst>
            <pc:docMk/>
            <pc:sldMk cId="819622820" sldId="2076136329"/>
            <ac:spMk id="11" creationId="{90FD9B18-91F9-4A09-863B-84B98249B899}"/>
          </ac:spMkLst>
        </pc:spChg>
      </pc:sldChg>
      <pc:sldChg chg="modSp del mod">
        <pc:chgData name="Lucyna Trojanowska" userId="824409c3-cdba-451a-96f9-d2e28540bb55" providerId="ADAL" clId="{AF353449-2827-4AA1-8715-BDCA03A7A042}" dt="2022-01-27T11:47:51.085" v="3887" actId="47"/>
        <pc:sldMkLst>
          <pc:docMk/>
          <pc:sldMk cId="582934614" sldId="2076136330"/>
        </pc:sldMkLst>
        <pc:spChg chg="mod">
          <ac:chgData name="Lucyna Trojanowska" userId="824409c3-cdba-451a-96f9-d2e28540bb55" providerId="ADAL" clId="{AF353449-2827-4AA1-8715-BDCA03A7A042}" dt="2022-01-27T11:43:40.848" v="3877" actId="20577"/>
          <ac:spMkLst>
            <pc:docMk/>
            <pc:sldMk cId="582934614" sldId="2076136330"/>
            <ac:spMk id="2" creationId="{10526090-2EB0-462E-BF2D-EF8F2399ECA4}"/>
          </ac:spMkLst>
        </pc:spChg>
      </pc:sldChg>
      <pc:sldChg chg="del">
        <pc:chgData name="Lucyna Trojanowska" userId="824409c3-cdba-451a-96f9-d2e28540bb55" providerId="ADAL" clId="{AF353449-2827-4AA1-8715-BDCA03A7A042}" dt="2022-01-27T11:47:52.349" v="3888" actId="47"/>
        <pc:sldMkLst>
          <pc:docMk/>
          <pc:sldMk cId="3114808378" sldId="2076136331"/>
        </pc:sldMkLst>
      </pc:sldChg>
      <pc:sldChg chg="modSp mod">
        <pc:chgData name="Lucyna Trojanowska" userId="824409c3-cdba-451a-96f9-d2e28540bb55" providerId="ADAL" clId="{AF353449-2827-4AA1-8715-BDCA03A7A042}" dt="2022-01-31T06:46:16.595" v="4080" actId="20577"/>
        <pc:sldMkLst>
          <pc:docMk/>
          <pc:sldMk cId="728013099" sldId="2076136332"/>
        </pc:sldMkLst>
        <pc:spChg chg="mod">
          <ac:chgData name="Lucyna Trojanowska" userId="824409c3-cdba-451a-96f9-d2e28540bb55" providerId="ADAL" clId="{AF353449-2827-4AA1-8715-BDCA03A7A042}" dt="2022-01-31T06:46:16.595" v="4080" actId="20577"/>
          <ac:spMkLst>
            <pc:docMk/>
            <pc:sldMk cId="728013099" sldId="2076136332"/>
            <ac:spMk id="11" creationId="{1C452E36-6FC5-46F9-BAC3-B582C0D19910}"/>
          </ac:spMkLst>
        </pc:spChg>
      </pc:sldChg>
      <pc:sldChg chg="modSp add mod">
        <pc:chgData name="Lucyna Trojanowska" userId="824409c3-cdba-451a-96f9-d2e28540bb55" providerId="ADAL" clId="{AF353449-2827-4AA1-8715-BDCA03A7A042}" dt="2022-01-27T11:48:34.144" v="3905" actId="20577"/>
        <pc:sldMkLst>
          <pc:docMk/>
          <pc:sldMk cId="2710027750" sldId="2076136333"/>
        </pc:sldMkLst>
        <pc:spChg chg="mod">
          <ac:chgData name="Lucyna Trojanowska" userId="824409c3-cdba-451a-96f9-d2e28540bb55" providerId="ADAL" clId="{AF353449-2827-4AA1-8715-BDCA03A7A042}" dt="2022-01-27T11:48:34.144" v="3905" actId="20577"/>
          <ac:spMkLst>
            <pc:docMk/>
            <pc:sldMk cId="2710027750" sldId="2076136333"/>
            <ac:spMk id="2" creationId="{10526090-2EB0-462E-BF2D-EF8F2399ECA4}"/>
          </ac:spMkLst>
        </pc:spChg>
      </pc:sldChg>
      <pc:sldChg chg="addSp delSp modSp add del mod delAnim modNotesTx">
        <pc:chgData name="Lucyna Trojanowska" userId="824409c3-cdba-451a-96f9-d2e28540bb55" providerId="ADAL" clId="{AF353449-2827-4AA1-8715-BDCA03A7A042}" dt="2022-01-27T11:48:22.640" v="3902" actId="2696"/>
        <pc:sldMkLst>
          <pc:docMk/>
          <pc:sldMk cId="3503944645" sldId="2076136333"/>
        </pc:sldMkLst>
        <pc:spChg chg="del">
          <ac:chgData name="Lucyna Trojanowska" userId="824409c3-cdba-451a-96f9-d2e28540bb55" providerId="ADAL" clId="{AF353449-2827-4AA1-8715-BDCA03A7A042}" dt="2022-01-27T11:37:17.826" v="3623" actId="478"/>
          <ac:spMkLst>
            <pc:docMk/>
            <pc:sldMk cId="3503944645" sldId="2076136333"/>
            <ac:spMk id="8" creationId="{10AB2A7F-5406-4B4B-9C67-EE66463295AA}"/>
          </ac:spMkLst>
        </pc:spChg>
        <pc:spChg chg="del mod topLvl">
          <ac:chgData name="Lucyna Trojanowska" userId="824409c3-cdba-451a-96f9-d2e28540bb55" providerId="ADAL" clId="{AF353449-2827-4AA1-8715-BDCA03A7A042}" dt="2022-01-27T11:38:13.729" v="3648" actId="478"/>
          <ac:spMkLst>
            <pc:docMk/>
            <pc:sldMk cId="3503944645" sldId="2076136333"/>
            <ac:spMk id="11" creationId="{6025FC1F-1838-4BA3-A5FD-47940FA20704}"/>
          </ac:spMkLst>
        </pc:spChg>
        <pc:spChg chg="del topLvl">
          <ac:chgData name="Lucyna Trojanowska" userId="824409c3-cdba-451a-96f9-d2e28540bb55" providerId="ADAL" clId="{AF353449-2827-4AA1-8715-BDCA03A7A042}" dt="2022-01-27T11:37:40.794" v="3638" actId="478"/>
          <ac:spMkLst>
            <pc:docMk/>
            <pc:sldMk cId="3503944645" sldId="2076136333"/>
            <ac:spMk id="12" creationId="{5C4310CB-FD71-4459-98A2-8757C6D55642}"/>
          </ac:spMkLst>
        </pc:spChg>
        <pc:spChg chg="add mod">
          <ac:chgData name="Lucyna Trojanowska" userId="824409c3-cdba-451a-96f9-d2e28540bb55" providerId="ADAL" clId="{AF353449-2827-4AA1-8715-BDCA03A7A042}" dt="2022-01-27T11:42:03.405" v="3867" actId="108"/>
          <ac:spMkLst>
            <pc:docMk/>
            <pc:sldMk cId="3503944645" sldId="2076136333"/>
            <ac:spMk id="22" creationId="{7DF5C6A3-5F21-4133-8BCC-B5C8B8E03061}"/>
          </ac:spMkLst>
        </pc:spChg>
        <pc:spChg chg="add mod">
          <ac:chgData name="Lucyna Trojanowska" userId="824409c3-cdba-451a-96f9-d2e28540bb55" providerId="ADAL" clId="{AF353449-2827-4AA1-8715-BDCA03A7A042}" dt="2022-01-27T11:42:06.027" v="3868" actId="108"/>
          <ac:spMkLst>
            <pc:docMk/>
            <pc:sldMk cId="3503944645" sldId="2076136333"/>
            <ac:spMk id="23" creationId="{DE320A7E-44B9-46F8-9DE6-EB7F12411F69}"/>
          </ac:spMkLst>
        </pc:spChg>
        <pc:spChg chg="add mod">
          <ac:chgData name="Lucyna Trojanowska" userId="824409c3-cdba-451a-96f9-d2e28540bb55" providerId="ADAL" clId="{AF353449-2827-4AA1-8715-BDCA03A7A042}" dt="2022-01-27T11:42:08.513" v="3869" actId="108"/>
          <ac:spMkLst>
            <pc:docMk/>
            <pc:sldMk cId="3503944645" sldId="2076136333"/>
            <ac:spMk id="24" creationId="{3A12EDBF-ED27-41E5-89B2-A4F41F6642AC}"/>
          </ac:spMkLst>
        </pc:spChg>
        <pc:spChg chg="add mod">
          <ac:chgData name="Lucyna Trojanowska" userId="824409c3-cdba-451a-96f9-d2e28540bb55" providerId="ADAL" clId="{AF353449-2827-4AA1-8715-BDCA03A7A042}" dt="2022-01-27T11:41:36.327" v="3859" actId="108"/>
          <ac:spMkLst>
            <pc:docMk/>
            <pc:sldMk cId="3503944645" sldId="2076136333"/>
            <ac:spMk id="25" creationId="{F4579C75-6192-417F-8410-D17391F3D63D}"/>
          </ac:spMkLst>
        </pc:spChg>
        <pc:spChg chg="add mod">
          <ac:chgData name="Lucyna Trojanowska" userId="824409c3-cdba-451a-96f9-d2e28540bb55" providerId="ADAL" clId="{AF353449-2827-4AA1-8715-BDCA03A7A042}" dt="2022-01-27T11:41:39.417" v="3860" actId="108"/>
          <ac:spMkLst>
            <pc:docMk/>
            <pc:sldMk cId="3503944645" sldId="2076136333"/>
            <ac:spMk id="26" creationId="{EC8CF9FB-CD89-4132-B22B-6078D877D533}"/>
          </ac:spMkLst>
        </pc:spChg>
        <pc:spChg chg="add mod">
          <ac:chgData name="Lucyna Trojanowska" userId="824409c3-cdba-451a-96f9-d2e28540bb55" providerId="ADAL" clId="{AF353449-2827-4AA1-8715-BDCA03A7A042}" dt="2022-01-27T11:41:42.312" v="3861" actId="108"/>
          <ac:spMkLst>
            <pc:docMk/>
            <pc:sldMk cId="3503944645" sldId="2076136333"/>
            <ac:spMk id="27" creationId="{4349C962-0EEA-427F-AA4A-C3F5880EBB53}"/>
          </ac:spMkLst>
        </pc:spChg>
        <pc:spChg chg="add mod">
          <ac:chgData name="Lucyna Trojanowska" userId="824409c3-cdba-451a-96f9-d2e28540bb55" providerId="ADAL" clId="{AF353449-2827-4AA1-8715-BDCA03A7A042}" dt="2022-01-27T11:38:24.003" v="3670" actId="20577"/>
          <ac:spMkLst>
            <pc:docMk/>
            <pc:sldMk cId="3503944645" sldId="2076136333"/>
            <ac:spMk id="28" creationId="{11142E0D-834D-4FF0-8FA9-D826619512B7}"/>
          </ac:spMkLst>
        </pc:spChg>
        <pc:spChg chg="add">
          <ac:chgData name="Lucyna Trojanowska" userId="824409c3-cdba-451a-96f9-d2e28540bb55" providerId="ADAL" clId="{AF353449-2827-4AA1-8715-BDCA03A7A042}" dt="2022-01-27T11:38:44.510" v="3682" actId="22"/>
          <ac:spMkLst>
            <pc:docMk/>
            <pc:sldMk cId="3503944645" sldId="2076136333"/>
            <ac:spMk id="29" creationId="{7FA22A44-8246-41E8-9AB0-DA020731E799}"/>
          </ac:spMkLst>
        </pc:spChg>
        <pc:spChg chg="add del mod">
          <ac:chgData name="Lucyna Trojanowska" userId="824409c3-cdba-451a-96f9-d2e28540bb55" providerId="ADAL" clId="{AF353449-2827-4AA1-8715-BDCA03A7A042}" dt="2022-01-27T11:40:21.975" v="3730" actId="478"/>
          <ac:spMkLst>
            <pc:docMk/>
            <pc:sldMk cId="3503944645" sldId="2076136333"/>
            <ac:spMk id="30" creationId="{DE6312F1-F0E8-4FA6-8DB9-57F7986BA804}"/>
          </ac:spMkLst>
        </pc:spChg>
        <pc:grpChg chg="del">
          <ac:chgData name="Lucyna Trojanowska" userId="824409c3-cdba-451a-96f9-d2e28540bb55" providerId="ADAL" clId="{AF353449-2827-4AA1-8715-BDCA03A7A042}" dt="2022-01-27T11:37:40.794" v="3638" actId="478"/>
          <ac:grpSpMkLst>
            <pc:docMk/>
            <pc:sldMk cId="3503944645" sldId="2076136333"/>
            <ac:grpSpMk id="10" creationId="{59517227-B379-4598-8437-FA6A872F55DB}"/>
          </ac:grpSpMkLst>
        </pc:grpChg>
        <pc:picChg chg="del">
          <ac:chgData name="Lucyna Trojanowska" userId="824409c3-cdba-451a-96f9-d2e28540bb55" providerId="ADAL" clId="{AF353449-2827-4AA1-8715-BDCA03A7A042}" dt="2022-01-27T11:37:18.940" v="3625" actId="478"/>
          <ac:picMkLst>
            <pc:docMk/>
            <pc:sldMk cId="3503944645" sldId="2076136333"/>
            <ac:picMk id="13" creationId="{D6600E2B-FD57-4D39-AA52-F087E4321D7B}"/>
          </ac:picMkLst>
        </pc:picChg>
        <pc:picChg chg="del">
          <ac:chgData name="Lucyna Trojanowska" userId="824409c3-cdba-451a-96f9-d2e28540bb55" providerId="ADAL" clId="{AF353449-2827-4AA1-8715-BDCA03A7A042}" dt="2022-01-27T11:37:17.826" v="3623" actId="478"/>
          <ac:picMkLst>
            <pc:docMk/>
            <pc:sldMk cId="3503944645" sldId="2076136333"/>
            <ac:picMk id="15" creationId="{7FE00043-1B9C-4D8F-A5E9-663880C21141}"/>
          </ac:picMkLst>
        </pc:picChg>
        <pc:picChg chg="del">
          <ac:chgData name="Lucyna Trojanowska" userId="824409c3-cdba-451a-96f9-d2e28540bb55" providerId="ADAL" clId="{AF353449-2827-4AA1-8715-BDCA03A7A042}" dt="2022-01-27T11:37:17.826" v="3623" actId="478"/>
          <ac:picMkLst>
            <pc:docMk/>
            <pc:sldMk cId="3503944645" sldId="2076136333"/>
            <ac:picMk id="16" creationId="{1BC0DF53-D966-4412-B7AD-B1C43F9689C2}"/>
          </ac:picMkLst>
        </pc:picChg>
        <pc:picChg chg="del">
          <ac:chgData name="Lucyna Trojanowska" userId="824409c3-cdba-451a-96f9-d2e28540bb55" providerId="ADAL" clId="{AF353449-2827-4AA1-8715-BDCA03A7A042}" dt="2022-01-27T11:37:18.607" v="3624" actId="478"/>
          <ac:picMkLst>
            <pc:docMk/>
            <pc:sldMk cId="3503944645" sldId="2076136333"/>
            <ac:picMk id="17" creationId="{B9425355-5FBA-4C24-A864-66F90E6E6DC3}"/>
          </ac:picMkLst>
        </pc:picChg>
        <pc:picChg chg="add mod">
          <ac:chgData name="Lucyna Trojanowska" userId="824409c3-cdba-451a-96f9-d2e28540bb55" providerId="ADAL" clId="{AF353449-2827-4AA1-8715-BDCA03A7A042}" dt="2022-01-27T11:37:41.818" v="3639"/>
          <ac:picMkLst>
            <pc:docMk/>
            <pc:sldMk cId="3503944645" sldId="2076136333"/>
            <ac:picMk id="18" creationId="{8390C17E-BB7D-4E6C-B0F6-4A8D3F704CFE}"/>
          </ac:picMkLst>
        </pc:picChg>
        <pc:picChg chg="add mod">
          <ac:chgData name="Lucyna Trojanowska" userId="824409c3-cdba-451a-96f9-d2e28540bb55" providerId="ADAL" clId="{AF353449-2827-4AA1-8715-BDCA03A7A042}" dt="2022-01-27T11:37:41.818" v="3639"/>
          <ac:picMkLst>
            <pc:docMk/>
            <pc:sldMk cId="3503944645" sldId="2076136333"/>
            <ac:picMk id="19" creationId="{C21B7BAC-B662-4B97-B8AB-AAFE51C810AE}"/>
          </ac:picMkLst>
        </pc:picChg>
        <pc:picChg chg="add mod">
          <ac:chgData name="Lucyna Trojanowska" userId="824409c3-cdba-451a-96f9-d2e28540bb55" providerId="ADAL" clId="{AF353449-2827-4AA1-8715-BDCA03A7A042}" dt="2022-01-27T11:37:41.818" v="3639"/>
          <ac:picMkLst>
            <pc:docMk/>
            <pc:sldMk cId="3503944645" sldId="2076136333"/>
            <ac:picMk id="21" creationId="{3FFE53CC-070F-4BFB-99CC-37130011347B}"/>
          </ac:picMkLst>
        </pc:picChg>
      </pc:sldChg>
      <pc:sldChg chg="modSp mod">
        <pc:chgData name="Lucyna Trojanowska" userId="824409c3-cdba-451a-96f9-d2e28540bb55" providerId="ADAL" clId="{AF353449-2827-4AA1-8715-BDCA03A7A042}" dt="2022-01-31T06:46:19.701" v="4082" actId="20577"/>
        <pc:sldMkLst>
          <pc:docMk/>
          <pc:sldMk cId="2129638368" sldId="2076136334"/>
        </pc:sldMkLst>
        <pc:spChg chg="mod">
          <ac:chgData name="Lucyna Trojanowska" userId="824409c3-cdba-451a-96f9-d2e28540bb55" providerId="ADAL" clId="{AF353449-2827-4AA1-8715-BDCA03A7A042}" dt="2022-01-31T06:46:19.701" v="4082" actId="20577"/>
          <ac:spMkLst>
            <pc:docMk/>
            <pc:sldMk cId="2129638368" sldId="2076136334"/>
            <ac:spMk id="11" creationId="{66A0E7A9-DFEF-4669-8EFB-BBC58A351525}"/>
          </ac:spMkLst>
        </pc:spChg>
      </pc:sldChg>
      <pc:sldChg chg="modSp add mod">
        <pc:chgData name="Lucyna Trojanowska" userId="824409c3-cdba-451a-96f9-d2e28540bb55" providerId="ADAL" clId="{AF353449-2827-4AA1-8715-BDCA03A7A042}" dt="2022-01-31T07:00:33.389" v="4135" actId="207"/>
        <pc:sldMkLst>
          <pc:docMk/>
          <pc:sldMk cId="1335713498" sldId="2076136335"/>
        </pc:sldMkLst>
        <pc:spChg chg="mod">
          <ac:chgData name="Lucyna Trojanowska" userId="824409c3-cdba-451a-96f9-d2e28540bb55" providerId="ADAL" clId="{AF353449-2827-4AA1-8715-BDCA03A7A042}" dt="2022-01-31T07:00:33.389" v="4135" actId="207"/>
          <ac:spMkLst>
            <pc:docMk/>
            <pc:sldMk cId="1335713498" sldId="2076136335"/>
            <ac:spMk id="5" creationId="{BA86A285-8F7E-43D1-9376-0BC550BF6696}"/>
          </ac:spMkLst>
        </pc:spChg>
      </pc:sldChg>
      <pc:sldChg chg="modSp add mod">
        <pc:chgData name="Lucyna Trojanowska" userId="824409c3-cdba-451a-96f9-d2e28540bb55" providerId="ADAL" clId="{AF353449-2827-4AA1-8715-BDCA03A7A042}" dt="2022-01-31T07:00:19.666" v="4134" actId="207"/>
        <pc:sldMkLst>
          <pc:docMk/>
          <pc:sldMk cId="1092630608" sldId="2076136336"/>
        </pc:sldMkLst>
        <pc:spChg chg="mod">
          <ac:chgData name="Lucyna Trojanowska" userId="824409c3-cdba-451a-96f9-d2e28540bb55" providerId="ADAL" clId="{AF353449-2827-4AA1-8715-BDCA03A7A042}" dt="2022-01-31T07:00:19.666" v="4134" actId="207"/>
          <ac:spMkLst>
            <pc:docMk/>
            <pc:sldMk cId="1092630608" sldId="2076136336"/>
            <ac:spMk id="5" creationId="{BA86A285-8F7E-43D1-9376-0BC550BF6696}"/>
          </ac:spMkLst>
        </pc:spChg>
      </pc:sldChg>
      <pc:sldChg chg="modSp add mod">
        <pc:chgData name="Lucyna Trojanowska" userId="824409c3-cdba-451a-96f9-d2e28540bb55" providerId="ADAL" clId="{AF353449-2827-4AA1-8715-BDCA03A7A042}" dt="2022-01-31T07:00:42.821" v="4136" actId="207"/>
        <pc:sldMkLst>
          <pc:docMk/>
          <pc:sldMk cId="3060732751" sldId="2076136337"/>
        </pc:sldMkLst>
        <pc:spChg chg="mod">
          <ac:chgData name="Lucyna Trojanowska" userId="824409c3-cdba-451a-96f9-d2e28540bb55" providerId="ADAL" clId="{AF353449-2827-4AA1-8715-BDCA03A7A042}" dt="2022-01-31T07:00:42.821" v="4136" actId="207"/>
          <ac:spMkLst>
            <pc:docMk/>
            <pc:sldMk cId="3060732751" sldId="2076136337"/>
            <ac:spMk id="5" creationId="{BA86A285-8F7E-43D1-9376-0BC550BF6696}"/>
          </ac:spMkLst>
        </pc:spChg>
      </pc:sldChg>
      <pc:sldMasterChg chg="delSldLayout">
        <pc:chgData name="Lucyna Trojanowska" userId="824409c3-cdba-451a-96f9-d2e28540bb55" providerId="ADAL" clId="{AF353449-2827-4AA1-8715-BDCA03A7A042}" dt="2022-01-26T09:54:49.760" v="1" actId="47"/>
        <pc:sldMasterMkLst>
          <pc:docMk/>
          <pc:sldMasterMk cId="399195358" sldId="2147483755"/>
        </pc:sldMasterMkLst>
        <pc:sldLayoutChg chg="del">
          <pc:chgData name="Lucyna Trojanowska" userId="824409c3-cdba-451a-96f9-d2e28540bb55" providerId="ADAL" clId="{AF353449-2827-4AA1-8715-BDCA03A7A042}" dt="2022-01-26T09:54:49.760" v="1" actId="47"/>
          <pc:sldLayoutMkLst>
            <pc:docMk/>
            <pc:sldMasterMk cId="399195358" sldId="2147483755"/>
            <pc:sldLayoutMk cId="479264776" sldId="2147483757"/>
          </pc:sldLayoutMkLst>
        </pc:sldLayoutChg>
      </pc:sldMasterChg>
    </pc:docChg>
  </pc:docChgLst>
  <pc:docChgLst>
    <pc:chgData name="Marta Urbaniak" userId="f34c09c8-63cb-4711-87b9-ebe23a3852df" providerId="ADAL" clId="{6130D016-F682-47BF-A609-CFD581AC6720}"/>
    <pc:docChg chg="undo custSel addSld delSld modSld sldOrd delMainMaster">
      <pc:chgData name="Marta Urbaniak" userId="f34c09c8-63cb-4711-87b9-ebe23a3852df" providerId="ADAL" clId="{6130D016-F682-47BF-A609-CFD581AC6720}" dt="2022-05-10T10:36:30.996" v="4698" actId="1076"/>
      <pc:docMkLst>
        <pc:docMk/>
      </pc:docMkLst>
      <pc:sldChg chg="addSp delSp modSp del mod">
        <pc:chgData name="Marta Urbaniak" userId="f34c09c8-63cb-4711-87b9-ebe23a3852df" providerId="ADAL" clId="{6130D016-F682-47BF-A609-CFD581AC6720}" dt="2022-05-04T13:07:39.548" v="746" actId="47"/>
        <pc:sldMkLst>
          <pc:docMk/>
          <pc:sldMk cId="3188231991" sldId="256"/>
        </pc:sldMkLst>
        <pc:picChg chg="del">
          <ac:chgData name="Marta Urbaniak" userId="f34c09c8-63cb-4711-87b9-ebe23a3852df" providerId="ADAL" clId="{6130D016-F682-47BF-A609-CFD581AC6720}" dt="2022-05-04T12:21:47.022" v="0" actId="478"/>
          <ac:picMkLst>
            <pc:docMk/>
            <pc:sldMk cId="3188231991" sldId="256"/>
            <ac:picMk id="6" creationId="{85DC94EC-7124-4D28-904A-2145AA01E669}"/>
          </ac:picMkLst>
        </pc:picChg>
        <pc:picChg chg="add mod ord">
          <ac:chgData name="Marta Urbaniak" userId="f34c09c8-63cb-4711-87b9-ebe23a3852df" providerId="ADAL" clId="{6130D016-F682-47BF-A609-CFD581AC6720}" dt="2022-05-04T12:21:48.993" v="2" actId="167"/>
          <ac:picMkLst>
            <pc:docMk/>
            <pc:sldMk cId="3188231991" sldId="256"/>
            <ac:picMk id="7" creationId="{FEBF9225-8D4A-A3DD-B67F-31A1B47477B0}"/>
          </ac:picMkLst>
        </pc:picChg>
      </pc:sldChg>
      <pc:sldChg chg="delSp modSp del mod">
        <pc:chgData name="Marta Urbaniak" userId="f34c09c8-63cb-4711-87b9-ebe23a3852df" providerId="ADAL" clId="{6130D016-F682-47BF-A609-CFD581AC6720}" dt="2022-05-10T10:28:02.698" v="4658" actId="47"/>
        <pc:sldMkLst>
          <pc:docMk/>
          <pc:sldMk cId="2224310525" sldId="276"/>
        </pc:sldMkLst>
        <pc:spChg chg="del">
          <ac:chgData name="Marta Urbaniak" userId="f34c09c8-63cb-4711-87b9-ebe23a3852df" providerId="ADAL" clId="{6130D016-F682-47BF-A609-CFD581AC6720}" dt="2022-05-05T13:31:24.040" v="4192" actId="478"/>
          <ac:spMkLst>
            <pc:docMk/>
            <pc:sldMk cId="2224310525" sldId="276"/>
            <ac:spMk id="21" creationId="{73DC618F-C564-427E-82BE-2B133D493114}"/>
          </ac:spMkLst>
        </pc:spChg>
        <pc:picChg chg="mod">
          <ac:chgData name="Marta Urbaniak" userId="f34c09c8-63cb-4711-87b9-ebe23a3852df" providerId="ADAL" clId="{6130D016-F682-47BF-A609-CFD581AC6720}" dt="2022-05-05T13:31:14.208" v="4191" actId="1076"/>
          <ac:picMkLst>
            <pc:docMk/>
            <pc:sldMk cId="2224310525" sldId="276"/>
            <ac:picMk id="43" creationId="{CA1B1CF4-99A8-4318-A09C-80CA6FB3E707}"/>
          </ac:picMkLst>
        </pc:picChg>
      </pc:sldChg>
      <pc:sldChg chg="addSp delSp modSp mod">
        <pc:chgData name="Marta Urbaniak" userId="f34c09c8-63cb-4711-87b9-ebe23a3852df" providerId="ADAL" clId="{6130D016-F682-47BF-A609-CFD581AC6720}" dt="2022-05-04T13:08:32.768" v="813" actId="255"/>
        <pc:sldMkLst>
          <pc:docMk/>
          <pc:sldMk cId="2101383068" sldId="310"/>
        </pc:sldMkLst>
        <pc:spChg chg="mod">
          <ac:chgData name="Marta Urbaniak" userId="f34c09c8-63cb-4711-87b9-ebe23a3852df" providerId="ADAL" clId="{6130D016-F682-47BF-A609-CFD581AC6720}" dt="2022-05-04T13:08:32.768" v="813" actId="255"/>
          <ac:spMkLst>
            <pc:docMk/>
            <pc:sldMk cId="2101383068" sldId="310"/>
            <ac:spMk id="2" creationId="{84DA404E-1167-457D-961E-A6A1BAEAC332}"/>
          </ac:spMkLst>
        </pc:spChg>
        <pc:picChg chg="mod">
          <ac:chgData name="Marta Urbaniak" userId="f34c09c8-63cb-4711-87b9-ebe23a3852df" providerId="ADAL" clId="{6130D016-F682-47BF-A609-CFD581AC6720}" dt="2022-05-04T13:03:38.441" v="595" actId="1076"/>
          <ac:picMkLst>
            <pc:docMk/>
            <pc:sldMk cId="2101383068" sldId="310"/>
            <ac:picMk id="4" creationId="{5121B6C4-4487-4173-898F-9CF2B0AAF2DE}"/>
          </ac:picMkLst>
        </pc:picChg>
        <pc:picChg chg="del">
          <ac:chgData name="Marta Urbaniak" userId="f34c09c8-63cb-4711-87b9-ebe23a3852df" providerId="ADAL" clId="{6130D016-F682-47BF-A609-CFD581AC6720}" dt="2022-05-04T13:03:26.593" v="590" actId="478"/>
          <ac:picMkLst>
            <pc:docMk/>
            <pc:sldMk cId="2101383068" sldId="310"/>
            <ac:picMk id="5" creationId="{536111F4-5476-4C27-BAE7-8D271910FD2B}"/>
          </ac:picMkLst>
        </pc:picChg>
        <pc:picChg chg="add mod ord">
          <ac:chgData name="Marta Urbaniak" userId="f34c09c8-63cb-4711-87b9-ebe23a3852df" providerId="ADAL" clId="{6130D016-F682-47BF-A609-CFD581AC6720}" dt="2022-05-04T13:03:33.637" v="593" actId="1076"/>
          <ac:picMkLst>
            <pc:docMk/>
            <pc:sldMk cId="2101383068" sldId="310"/>
            <ac:picMk id="6" creationId="{D8896CD3-12CC-72BC-4C7C-B10D298B2A63}"/>
          </ac:picMkLst>
        </pc:picChg>
      </pc:sldChg>
      <pc:sldChg chg="addSp delSp modSp mod modAnim">
        <pc:chgData name="Marta Urbaniak" userId="f34c09c8-63cb-4711-87b9-ebe23a3852df" providerId="ADAL" clId="{6130D016-F682-47BF-A609-CFD581AC6720}" dt="2022-05-05T13:04:40.271" v="3555" actId="20577"/>
        <pc:sldMkLst>
          <pc:docMk/>
          <pc:sldMk cId="2844016474" sldId="2076136172"/>
        </pc:sldMkLst>
        <pc:spChg chg="mod topLvl">
          <ac:chgData name="Marta Urbaniak" userId="f34c09c8-63cb-4711-87b9-ebe23a3852df" providerId="ADAL" clId="{6130D016-F682-47BF-A609-CFD581AC6720}" dt="2022-05-05T09:33:55.624" v="3344" actId="14100"/>
          <ac:spMkLst>
            <pc:docMk/>
            <pc:sldMk cId="2844016474" sldId="2076136172"/>
            <ac:spMk id="3" creationId="{00000000-0000-0000-0000-000000000000}"/>
          </ac:spMkLst>
        </pc:spChg>
        <pc:spChg chg="del">
          <ac:chgData name="Marta Urbaniak" userId="f34c09c8-63cb-4711-87b9-ebe23a3852df" providerId="ADAL" clId="{6130D016-F682-47BF-A609-CFD581AC6720}" dt="2022-05-04T12:26:30.460" v="20" actId="478"/>
          <ac:spMkLst>
            <pc:docMk/>
            <pc:sldMk cId="2844016474" sldId="2076136172"/>
            <ac:spMk id="5" creationId="{00000000-0000-0000-0000-000000000000}"/>
          </ac:spMkLst>
        </pc:spChg>
        <pc:spChg chg="mod topLvl">
          <ac:chgData name="Marta Urbaniak" userId="f34c09c8-63cb-4711-87b9-ebe23a3852df" providerId="ADAL" clId="{6130D016-F682-47BF-A609-CFD581AC6720}" dt="2022-05-05T09:34:02.361" v="3345" actId="1076"/>
          <ac:spMkLst>
            <pc:docMk/>
            <pc:sldMk cId="2844016474" sldId="2076136172"/>
            <ac:spMk id="6" creationId="{00000000-0000-0000-0000-000000000000}"/>
          </ac:spMkLst>
        </pc:spChg>
        <pc:spChg chg="del">
          <ac:chgData name="Marta Urbaniak" userId="f34c09c8-63cb-4711-87b9-ebe23a3852df" providerId="ADAL" clId="{6130D016-F682-47BF-A609-CFD581AC6720}" dt="2022-05-04T12:26:04.467" v="16" actId="478"/>
          <ac:spMkLst>
            <pc:docMk/>
            <pc:sldMk cId="2844016474" sldId="2076136172"/>
            <ac:spMk id="8" creationId="{7BF32B14-3D35-4237-8039-A316862509F1}"/>
          </ac:spMkLst>
        </pc:spChg>
        <pc:spChg chg="mod topLvl">
          <ac:chgData name="Marta Urbaniak" userId="f34c09c8-63cb-4711-87b9-ebe23a3852df" providerId="ADAL" clId="{6130D016-F682-47BF-A609-CFD581AC6720}" dt="2022-05-05T09:34:02.361" v="3345" actId="1076"/>
          <ac:spMkLst>
            <pc:docMk/>
            <pc:sldMk cId="2844016474" sldId="2076136172"/>
            <ac:spMk id="10" creationId="{A17E2A48-E41B-4ECE-8DAA-C8E1A804313F}"/>
          </ac:spMkLst>
        </pc:spChg>
        <pc:spChg chg="mod topLvl">
          <ac:chgData name="Marta Urbaniak" userId="f34c09c8-63cb-4711-87b9-ebe23a3852df" providerId="ADAL" clId="{6130D016-F682-47BF-A609-CFD581AC6720}" dt="2022-05-05T09:34:02.361" v="3345" actId="1076"/>
          <ac:spMkLst>
            <pc:docMk/>
            <pc:sldMk cId="2844016474" sldId="2076136172"/>
            <ac:spMk id="12" creationId="{3AEDC400-377D-4A65-AB42-2ECFCC37EA59}"/>
          </ac:spMkLst>
        </pc:spChg>
        <pc:spChg chg="mod topLvl">
          <ac:chgData name="Marta Urbaniak" userId="f34c09c8-63cb-4711-87b9-ebe23a3852df" providerId="ADAL" clId="{6130D016-F682-47BF-A609-CFD581AC6720}" dt="2022-05-05T09:34:02.361" v="3345" actId="1076"/>
          <ac:spMkLst>
            <pc:docMk/>
            <pc:sldMk cId="2844016474" sldId="2076136172"/>
            <ac:spMk id="13" creationId="{9CC0FAD7-6603-4E3B-97BD-DA85F7A32C94}"/>
          </ac:spMkLst>
        </pc:spChg>
        <pc:spChg chg="del mod topLvl">
          <ac:chgData name="Marta Urbaniak" userId="f34c09c8-63cb-4711-87b9-ebe23a3852df" providerId="ADAL" clId="{6130D016-F682-47BF-A609-CFD581AC6720}" dt="2022-05-04T12:38:07.705" v="282" actId="478"/>
          <ac:spMkLst>
            <pc:docMk/>
            <pc:sldMk cId="2844016474" sldId="2076136172"/>
            <ac:spMk id="16" creationId="{D6731321-7921-4C8A-81CB-40E76CB02F27}"/>
          </ac:spMkLst>
        </pc:spChg>
        <pc:spChg chg="add mod">
          <ac:chgData name="Marta Urbaniak" userId="f34c09c8-63cb-4711-87b9-ebe23a3852df" providerId="ADAL" clId="{6130D016-F682-47BF-A609-CFD581AC6720}" dt="2022-05-05T09:34:02.361" v="3345" actId="1076"/>
          <ac:spMkLst>
            <pc:docMk/>
            <pc:sldMk cId="2844016474" sldId="2076136172"/>
            <ac:spMk id="17" creationId="{632B9C9D-BFA3-FA2F-3552-2DB4BAC960E0}"/>
          </ac:spMkLst>
        </pc:spChg>
        <pc:spChg chg="add del mod">
          <ac:chgData name="Marta Urbaniak" userId="f34c09c8-63cb-4711-87b9-ebe23a3852df" providerId="ADAL" clId="{6130D016-F682-47BF-A609-CFD581AC6720}" dt="2022-05-04T12:26:46.509" v="38" actId="478"/>
          <ac:spMkLst>
            <pc:docMk/>
            <pc:sldMk cId="2844016474" sldId="2076136172"/>
            <ac:spMk id="17" creationId="{B0068044-EE41-E9D9-09F8-85718BB9D96C}"/>
          </ac:spMkLst>
        </pc:spChg>
        <pc:spChg chg="mod topLvl">
          <ac:chgData name="Marta Urbaniak" userId="f34c09c8-63cb-4711-87b9-ebe23a3852df" providerId="ADAL" clId="{6130D016-F682-47BF-A609-CFD581AC6720}" dt="2022-05-05T13:04:40.271" v="3555" actId="20577"/>
          <ac:spMkLst>
            <pc:docMk/>
            <pc:sldMk cId="2844016474" sldId="2076136172"/>
            <ac:spMk id="18" creationId="{60848C05-011C-4775-A1B6-2D437A0958CA}"/>
          </ac:spMkLst>
        </pc:spChg>
        <pc:spChg chg="add mod">
          <ac:chgData name="Marta Urbaniak" userId="f34c09c8-63cb-4711-87b9-ebe23a3852df" providerId="ADAL" clId="{6130D016-F682-47BF-A609-CFD581AC6720}" dt="2022-05-04T12:27:13.076" v="55" actId="403"/>
          <ac:spMkLst>
            <pc:docMk/>
            <pc:sldMk cId="2844016474" sldId="2076136172"/>
            <ac:spMk id="19" creationId="{D9D5665F-0653-4EC3-53E6-C83B368BE4EE}"/>
          </ac:spMkLst>
        </pc:spChg>
        <pc:spChg chg="add mod">
          <ac:chgData name="Marta Urbaniak" userId="f34c09c8-63cb-4711-87b9-ebe23a3852df" providerId="ADAL" clId="{6130D016-F682-47BF-A609-CFD581AC6720}" dt="2022-05-05T09:34:02.361" v="3345" actId="1076"/>
          <ac:spMkLst>
            <pc:docMk/>
            <pc:sldMk cId="2844016474" sldId="2076136172"/>
            <ac:spMk id="20" creationId="{93A252DA-BD9B-7F3B-E3D4-848974417D29}"/>
          </ac:spMkLst>
        </pc:spChg>
        <pc:spChg chg="add mod">
          <ac:chgData name="Marta Urbaniak" userId="f34c09c8-63cb-4711-87b9-ebe23a3852df" providerId="ADAL" clId="{6130D016-F682-47BF-A609-CFD581AC6720}" dt="2022-05-04T12:39:02.378" v="301" actId="1076"/>
          <ac:spMkLst>
            <pc:docMk/>
            <pc:sldMk cId="2844016474" sldId="2076136172"/>
            <ac:spMk id="30" creationId="{8C9F56E1-FC2D-BC24-33B4-CC566417FB10}"/>
          </ac:spMkLst>
        </pc:spChg>
        <pc:grpChg chg="del mod">
          <ac:chgData name="Marta Urbaniak" userId="f34c09c8-63cb-4711-87b9-ebe23a3852df" providerId="ADAL" clId="{6130D016-F682-47BF-A609-CFD581AC6720}" dt="2022-05-04T12:36:13.710" v="262" actId="165"/>
          <ac:grpSpMkLst>
            <pc:docMk/>
            <pc:sldMk cId="2844016474" sldId="2076136172"/>
            <ac:grpSpMk id="2" creationId="{00000000-0000-0000-0000-000000000000}"/>
          </ac:grpSpMkLst>
        </pc:grpChg>
        <pc:grpChg chg="del mod">
          <ac:chgData name="Marta Urbaniak" userId="f34c09c8-63cb-4711-87b9-ebe23a3852df" providerId="ADAL" clId="{6130D016-F682-47BF-A609-CFD581AC6720}" dt="2022-05-04T12:27:23.322" v="56" actId="165"/>
          <ac:grpSpMkLst>
            <pc:docMk/>
            <pc:sldMk cId="2844016474" sldId="2076136172"/>
            <ac:grpSpMk id="9" creationId="{5BD61678-BE5F-4003-829E-CF760F506BD7}"/>
          </ac:grpSpMkLst>
        </pc:grpChg>
        <pc:picChg chg="del mod">
          <ac:chgData name="Marta Urbaniak" userId="f34c09c8-63cb-4711-87b9-ebe23a3852df" providerId="ADAL" clId="{6130D016-F682-47BF-A609-CFD581AC6720}" dt="2022-05-04T12:26:26.047" v="18" actId="478"/>
          <ac:picMkLst>
            <pc:docMk/>
            <pc:sldMk cId="2844016474" sldId="2076136172"/>
            <ac:picMk id="4" creationId="{00000000-0000-0000-0000-000000000000}"/>
          </ac:picMkLst>
        </pc:picChg>
        <pc:picChg chg="add mod">
          <ac:chgData name="Marta Urbaniak" userId="f34c09c8-63cb-4711-87b9-ebe23a3852df" providerId="ADAL" clId="{6130D016-F682-47BF-A609-CFD581AC6720}" dt="2022-05-05T09:34:02.361" v="3345" actId="1076"/>
          <ac:picMkLst>
            <pc:docMk/>
            <pc:sldMk cId="2844016474" sldId="2076136172"/>
            <ac:picMk id="4" creationId="{0521B3F9-B68A-27DD-25BD-AFC0911FFFC8}"/>
          </ac:picMkLst>
        </pc:picChg>
        <pc:picChg chg="add mod">
          <ac:chgData name="Marta Urbaniak" userId="f34c09c8-63cb-4711-87b9-ebe23a3852df" providerId="ADAL" clId="{6130D016-F682-47BF-A609-CFD581AC6720}" dt="2022-05-05T09:34:02.361" v="3345" actId="1076"/>
          <ac:picMkLst>
            <pc:docMk/>
            <pc:sldMk cId="2844016474" sldId="2076136172"/>
            <ac:picMk id="7" creationId="{20D8132C-65E2-7CC7-FC8A-5D0C4CE7A5CD}"/>
          </ac:picMkLst>
        </pc:picChg>
        <pc:picChg chg="del">
          <ac:chgData name="Marta Urbaniak" userId="f34c09c8-63cb-4711-87b9-ebe23a3852df" providerId="ADAL" clId="{6130D016-F682-47BF-A609-CFD581AC6720}" dt="2022-05-04T12:26:01.010" v="15" actId="478"/>
          <ac:picMkLst>
            <pc:docMk/>
            <pc:sldMk cId="2844016474" sldId="2076136172"/>
            <ac:picMk id="7" creationId="{423DF7B7-4D78-4BEF-AF02-67035857749B}"/>
          </ac:picMkLst>
        </pc:picChg>
        <pc:picChg chg="add mod">
          <ac:chgData name="Marta Urbaniak" userId="f34c09c8-63cb-4711-87b9-ebe23a3852df" providerId="ADAL" clId="{6130D016-F682-47BF-A609-CFD581AC6720}" dt="2022-05-05T09:34:02.361" v="3345" actId="1076"/>
          <ac:picMkLst>
            <pc:docMk/>
            <pc:sldMk cId="2844016474" sldId="2076136172"/>
            <ac:picMk id="14" creationId="{6AA16704-2518-D611-3FFC-FD32D0E7615B}"/>
          </ac:picMkLst>
        </pc:picChg>
        <pc:picChg chg="add mod">
          <ac:chgData name="Marta Urbaniak" userId="f34c09c8-63cb-4711-87b9-ebe23a3852df" providerId="ADAL" clId="{6130D016-F682-47BF-A609-CFD581AC6720}" dt="2022-05-04T12:26:26.330" v="19"/>
          <ac:picMkLst>
            <pc:docMk/>
            <pc:sldMk cId="2844016474" sldId="2076136172"/>
            <ac:picMk id="15" creationId="{410E9A9F-3BA6-3B10-075E-0E6CA77F58A0}"/>
          </ac:picMkLst>
        </pc:picChg>
        <pc:picChg chg="add mod">
          <ac:chgData name="Marta Urbaniak" userId="f34c09c8-63cb-4711-87b9-ebe23a3852df" providerId="ADAL" clId="{6130D016-F682-47BF-A609-CFD581AC6720}" dt="2022-05-05T09:34:02.361" v="3345" actId="1076"/>
          <ac:picMkLst>
            <pc:docMk/>
            <pc:sldMk cId="2844016474" sldId="2076136172"/>
            <ac:picMk id="21" creationId="{AF340A0E-C769-97FB-717B-9721E4033866}"/>
          </ac:picMkLst>
        </pc:picChg>
        <pc:picChg chg="add del mod">
          <ac:chgData name="Marta Urbaniak" userId="f34c09c8-63cb-4711-87b9-ebe23a3852df" providerId="ADAL" clId="{6130D016-F682-47BF-A609-CFD581AC6720}" dt="2022-05-04T12:32:37.938" v="238" actId="478"/>
          <ac:picMkLst>
            <pc:docMk/>
            <pc:sldMk cId="2844016474" sldId="2076136172"/>
            <ac:picMk id="23" creationId="{4CBDD303-EC8F-C1B1-6DC0-E7A6300066D3}"/>
          </ac:picMkLst>
        </pc:picChg>
        <pc:picChg chg="add mod modCrop">
          <ac:chgData name="Marta Urbaniak" userId="f34c09c8-63cb-4711-87b9-ebe23a3852df" providerId="ADAL" clId="{6130D016-F682-47BF-A609-CFD581AC6720}" dt="2022-05-05T09:34:02.361" v="3345" actId="1076"/>
          <ac:picMkLst>
            <pc:docMk/>
            <pc:sldMk cId="2844016474" sldId="2076136172"/>
            <ac:picMk id="25" creationId="{8F21251B-94BD-2EEF-B0E5-C33B1144779F}"/>
          </ac:picMkLst>
        </pc:picChg>
        <pc:picChg chg="add del mod modCrop">
          <ac:chgData name="Marta Urbaniak" userId="f34c09c8-63cb-4711-87b9-ebe23a3852df" providerId="ADAL" clId="{6130D016-F682-47BF-A609-CFD581AC6720}" dt="2022-05-04T12:40:28.862" v="312" actId="478"/>
          <ac:picMkLst>
            <pc:docMk/>
            <pc:sldMk cId="2844016474" sldId="2076136172"/>
            <ac:picMk id="27" creationId="{01A492AE-8194-809D-578C-CAB65E4A0AB7}"/>
          </ac:picMkLst>
        </pc:picChg>
        <pc:picChg chg="add mod">
          <ac:chgData name="Marta Urbaniak" userId="f34c09c8-63cb-4711-87b9-ebe23a3852df" providerId="ADAL" clId="{6130D016-F682-47BF-A609-CFD581AC6720}" dt="2022-05-05T09:34:02.361" v="3345" actId="1076"/>
          <ac:picMkLst>
            <pc:docMk/>
            <pc:sldMk cId="2844016474" sldId="2076136172"/>
            <ac:picMk id="29" creationId="{948EEC2A-F0BA-E050-93D3-86631F18073F}"/>
          </ac:picMkLst>
        </pc:picChg>
        <pc:picChg chg="add mod modCrop">
          <ac:chgData name="Marta Urbaniak" userId="f34c09c8-63cb-4711-87b9-ebe23a3852df" providerId="ADAL" clId="{6130D016-F682-47BF-A609-CFD581AC6720}" dt="2022-05-05T09:34:02.361" v="3345" actId="1076"/>
          <ac:picMkLst>
            <pc:docMk/>
            <pc:sldMk cId="2844016474" sldId="2076136172"/>
            <ac:picMk id="32" creationId="{325A96E0-8B6D-E07A-BF53-DC07F452B772}"/>
          </ac:picMkLst>
        </pc:picChg>
        <pc:picChg chg="add mod ord">
          <ac:chgData name="Marta Urbaniak" userId="f34c09c8-63cb-4711-87b9-ebe23a3852df" providerId="ADAL" clId="{6130D016-F682-47BF-A609-CFD581AC6720}" dt="2022-05-05T09:30:07.700" v="3317" actId="1076"/>
          <ac:picMkLst>
            <pc:docMk/>
            <pc:sldMk cId="2844016474" sldId="2076136172"/>
            <ac:picMk id="33" creationId="{C5F9F5D5-D102-C42A-53D7-A18B226DF591}"/>
          </ac:picMkLst>
        </pc:picChg>
      </pc:sldChg>
      <pc:sldChg chg="addSp delSp modSp del mod">
        <pc:chgData name="Marta Urbaniak" userId="f34c09c8-63cb-4711-87b9-ebe23a3852df" providerId="ADAL" clId="{6130D016-F682-47BF-A609-CFD581AC6720}" dt="2022-05-04T12:41:08.443" v="318" actId="47"/>
        <pc:sldMkLst>
          <pc:docMk/>
          <pc:sldMk cId="3423285002" sldId="2076136311"/>
        </pc:sldMkLst>
        <pc:spChg chg="del">
          <ac:chgData name="Marta Urbaniak" userId="f34c09c8-63cb-4711-87b9-ebe23a3852df" providerId="ADAL" clId="{6130D016-F682-47BF-A609-CFD581AC6720}" dt="2022-05-04T12:25:00.868" v="3" actId="478"/>
          <ac:spMkLst>
            <pc:docMk/>
            <pc:sldMk cId="3423285002" sldId="2076136311"/>
            <ac:spMk id="2" creationId="{10526090-2EB0-462E-BF2D-EF8F2399ECA4}"/>
          </ac:spMkLst>
        </pc:spChg>
        <pc:spChg chg="add del mod">
          <ac:chgData name="Marta Urbaniak" userId="f34c09c8-63cb-4711-87b9-ebe23a3852df" providerId="ADAL" clId="{6130D016-F682-47BF-A609-CFD581AC6720}" dt="2022-05-04T12:25:03.409" v="4" actId="478"/>
          <ac:spMkLst>
            <pc:docMk/>
            <pc:sldMk cId="3423285002" sldId="2076136311"/>
            <ac:spMk id="5" creationId="{2F5F47C2-F5C0-D678-E4FC-69D70EA9C14C}"/>
          </ac:spMkLst>
        </pc:spChg>
        <pc:spChg chg="mod">
          <ac:chgData name="Marta Urbaniak" userId="f34c09c8-63cb-4711-87b9-ebe23a3852df" providerId="ADAL" clId="{6130D016-F682-47BF-A609-CFD581AC6720}" dt="2022-05-04T12:25:20.402" v="14" actId="1076"/>
          <ac:spMkLst>
            <pc:docMk/>
            <pc:sldMk cId="3423285002" sldId="2076136311"/>
            <ac:spMk id="6" creationId="{8DCA7A5B-1A92-4551-BFA4-05C0C61DD931}"/>
          </ac:spMkLst>
        </pc:spChg>
        <pc:spChg chg="add mod">
          <ac:chgData name="Marta Urbaniak" userId="f34c09c8-63cb-4711-87b9-ebe23a3852df" providerId="ADAL" clId="{6130D016-F682-47BF-A609-CFD581AC6720}" dt="2022-05-04T12:25:06.994" v="11" actId="20577"/>
          <ac:spMkLst>
            <pc:docMk/>
            <pc:sldMk cId="3423285002" sldId="2076136311"/>
            <ac:spMk id="16" creationId="{850C83D1-9E07-A5BB-6EAA-7373D926FDCC}"/>
          </ac:spMkLst>
        </pc:spChg>
        <pc:picChg chg="del">
          <ac:chgData name="Marta Urbaniak" userId="f34c09c8-63cb-4711-87b9-ebe23a3852df" providerId="ADAL" clId="{6130D016-F682-47BF-A609-CFD581AC6720}" dt="2022-05-04T12:25:16.308" v="12" actId="478"/>
          <ac:picMkLst>
            <pc:docMk/>
            <pc:sldMk cId="3423285002" sldId="2076136311"/>
            <ac:picMk id="3" creationId="{D3029702-8D67-1373-7113-E84F74CB684C}"/>
          </ac:picMkLst>
        </pc:picChg>
      </pc:sldChg>
      <pc:sldChg chg="addSp delSp modSp mod modAnim">
        <pc:chgData name="Marta Urbaniak" userId="f34c09c8-63cb-4711-87b9-ebe23a3852df" providerId="ADAL" clId="{6130D016-F682-47BF-A609-CFD581AC6720}" dt="2022-05-06T08:27:23.694" v="4212" actId="1076"/>
        <pc:sldMkLst>
          <pc:docMk/>
          <pc:sldMk cId="3981858561" sldId="2076136312"/>
        </pc:sldMkLst>
        <pc:spChg chg="del mod">
          <ac:chgData name="Marta Urbaniak" userId="f34c09c8-63cb-4711-87b9-ebe23a3852df" providerId="ADAL" clId="{6130D016-F682-47BF-A609-CFD581AC6720}" dt="2022-05-04T13:09:56.159" v="850" actId="478"/>
          <ac:spMkLst>
            <pc:docMk/>
            <pc:sldMk cId="3981858561" sldId="2076136312"/>
            <ac:spMk id="2" creationId="{10526090-2EB0-462E-BF2D-EF8F2399ECA4}"/>
          </ac:spMkLst>
        </pc:spChg>
        <pc:spChg chg="add mod">
          <ac:chgData name="Marta Urbaniak" userId="f34c09c8-63cb-4711-87b9-ebe23a3852df" providerId="ADAL" clId="{6130D016-F682-47BF-A609-CFD581AC6720}" dt="2022-05-05T13:06:02.187" v="3566" actId="2085"/>
          <ac:spMkLst>
            <pc:docMk/>
            <pc:sldMk cId="3981858561" sldId="2076136312"/>
            <ac:spMk id="2" creationId="{339FF2C3-3719-9009-D2A1-27FB037AC908}"/>
          </ac:spMkLst>
        </pc:spChg>
        <pc:spChg chg="mod ord">
          <ac:chgData name="Marta Urbaniak" userId="f34c09c8-63cb-4711-87b9-ebe23a3852df" providerId="ADAL" clId="{6130D016-F682-47BF-A609-CFD581AC6720}" dt="2022-05-06T08:27:23.694" v="4212" actId="1076"/>
          <ac:spMkLst>
            <pc:docMk/>
            <pc:sldMk cId="3981858561" sldId="2076136312"/>
            <ac:spMk id="3" creationId="{87ABFCFE-2205-E877-5721-7B77B2B43517}"/>
          </ac:spMkLst>
        </pc:spChg>
        <pc:spChg chg="add mod">
          <ac:chgData name="Marta Urbaniak" userId="f34c09c8-63cb-4711-87b9-ebe23a3852df" providerId="ADAL" clId="{6130D016-F682-47BF-A609-CFD581AC6720}" dt="2022-05-05T13:11:37.749" v="3679" actId="554"/>
          <ac:spMkLst>
            <pc:docMk/>
            <pc:sldMk cId="3981858561" sldId="2076136312"/>
            <ac:spMk id="5" creationId="{55901E6A-82F0-CCB1-1F1B-2DB4F66FBE65}"/>
          </ac:spMkLst>
        </pc:spChg>
        <pc:spChg chg="mod topLvl">
          <ac:chgData name="Marta Urbaniak" userId="f34c09c8-63cb-4711-87b9-ebe23a3852df" providerId="ADAL" clId="{6130D016-F682-47BF-A609-CFD581AC6720}" dt="2022-05-04T13:28:56.375" v="1131" actId="207"/>
          <ac:spMkLst>
            <pc:docMk/>
            <pc:sldMk cId="3981858561" sldId="2076136312"/>
            <ac:spMk id="6" creationId="{8DCA7A5B-1A92-4551-BFA4-05C0C61DD931}"/>
          </ac:spMkLst>
        </pc:spChg>
        <pc:spChg chg="mod topLvl">
          <ac:chgData name="Marta Urbaniak" userId="f34c09c8-63cb-4711-87b9-ebe23a3852df" providerId="ADAL" clId="{6130D016-F682-47BF-A609-CFD581AC6720}" dt="2022-05-04T13:18:31.321" v="889" actId="1076"/>
          <ac:spMkLst>
            <pc:docMk/>
            <pc:sldMk cId="3981858561" sldId="2076136312"/>
            <ac:spMk id="7" creationId="{FEB6E7FF-E7F7-4AE7-B6E4-79EFF43C6BE2}"/>
          </ac:spMkLst>
        </pc:spChg>
        <pc:spChg chg="del mod">
          <ac:chgData name="Marta Urbaniak" userId="f34c09c8-63cb-4711-87b9-ebe23a3852df" providerId="ADAL" clId="{6130D016-F682-47BF-A609-CFD581AC6720}" dt="2022-05-04T13:16:18.391" v="881" actId="478"/>
          <ac:spMkLst>
            <pc:docMk/>
            <pc:sldMk cId="3981858561" sldId="2076136312"/>
            <ac:spMk id="9" creationId="{0EC1DE31-8BAA-4270-9AAF-699F3FB56774}"/>
          </ac:spMkLst>
        </pc:spChg>
        <pc:spChg chg="mod ord">
          <ac:chgData name="Marta Urbaniak" userId="f34c09c8-63cb-4711-87b9-ebe23a3852df" providerId="ADAL" clId="{6130D016-F682-47BF-A609-CFD581AC6720}" dt="2022-05-05T13:09:46.053" v="3625" actId="1035"/>
          <ac:spMkLst>
            <pc:docMk/>
            <pc:sldMk cId="3981858561" sldId="2076136312"/>
            <ac:spMk id="12" creationId="{A36CAC21-65DC-54F7-AB9D-AA46EB803AD9}"/>
          </ac:spMkLst>
        </pc:spChg>
        <pc:spChg chg="add mod">
          <ac:chgData name="Marta Urbaniak" userId="f34c09c8-63cb-4711-87b9-ebe23a3852df" providerId="ADAL" clId="{6130D016-F682-47BF-A609-CFD581AC6720}" dt="2022-05-05T13:06:55.674" v="3580" actId="207"/>
          <ac:spMkLst>
            <pc:docMk/>
            <pc:sldMk cId="3981858561" sldId="2076136312"/>
            <ac:spMk id="14" creationId="{43AF2403-0A3C-EA61-2809-1D674A25CFF1}"/>
          </ac:spMkLst>
        </pc:spChg>
        <pc:spChg chg="add mod">
          <ac:chgData name="Marta Urbaniak" userId="f34c09c8-63cb-4711-87b9-ebe23a3852df" providerId="ADAL" clId="{6130D016-F682-47BF-A609-CFD581AC6720}" dt="2022-05-05T07:24:12.412" v="1709" actId="404"/>
          <ac:spMkLst>
            <pc:docMk/>
            <pc:sldMk cId="3981858561" sldId="2076136312"/>
            <ac:spMk id="15" creationId="{3862C584-1B28-49B7-74AC-349B6F8ED06D}"/>
          </ac:spMkLst>
        </pc:spChg>
        <pc:spChg chg="add mod">
          <ac:chgData name="Marta Urbaniak" userId="f34c09c8-63cb-4711-87b9-ebe23a3852df" providerId="ADAL" clId="{6130D016-F682-47BF-A609-CFD581AC6720}" dt="2022-05-06T08:27:17.211" v="4211" actId="14100"/>
          <ac:spMkLst>
            <pc:docMk/>
            <pc:sldMk cId="3981858561" sldId="2076136312"/>
            <ac:spMk id="16" creationId="{29FB9381-2707-60B3-D3E3-CA58ED0EE95D}"/>
          </ac:spMkLst>
        </pc:spChg>
        <pc:spChg chg="add del mod">
          <ac:chgData name="Marta Urbaniak" userId="f34c09c8-63cb-4711-87b9-ebe23a3852df" providerId="ADAL" clId="{6130D016-F682-47BF-A609-CFD581AC6720}" dt="2022-05-04T13:10:00.746" v="851" actId="478"/>
          <ac:spMkLst>
            <pc:docMk/>
            <pc:sldMk cId="3981858561" sldId="2076136312"/>
            <ac:spMk id="16" creationId="{D6B98195-53CF-D168-1CD6-35AC18061ABB}"/>
          </ac:spMkLst>
        </pc:spChg>
        <pc:spChg chg="add mod">
          <ac:chgData name="Marta Urbaniak" userId="f34c09c8-63cb-4711-87b9-ebe23a3852df" providerId="ADAL" clId="{6130D016-F682-47BF-A609-CFD581AC6720}" dt="2022-05-04T13:26:43.922" v="1086"/>
          <ac:spMkLst>
            <pc:docMk/>
            <pc:sldMk cId="3981858561" sldId="2076136312"/>
            <ac:spMk id="19" creationId="{CD1DDEEC-CD4D-E107-DE42-9BA8A692AF8C}"/>
          </ac:spMkLst>
        </pc:spChg>
        <pc:spChg chg="add mod">
          <ac:chgData name="Marta Urbaniak" userId="f34c09c8-63cb-4711-87b9-ebe23a3852df" providerId="ADAL" clId="{6130D016-F682-47BF-A609-CFD581AC6720}" dt="2022-05-05T13:08:23.876" v="3611" actId="14100"/>
          <ac:spMkLst>
            <pc:docMk/>
            <pc:sldMk cId="3981858561" sldId="2076136312"/>
            <ac:spMk id="20" creationId="{B9B60C3B-13A4-5611-6FFB-D5856F833CA4}"/>
          </ac:spMkLst>
        </pc:spChg>
        <pc:spChg chg="add del mod">
          <ac:chgData name="Marta Urbaniak" userId="f34c09c8-63cb-4711-87b9-ebe23a3852df" providerId="ADAL" clId="{6130D016-F682-47BF-A609-CFD581AC6720}" dt="2022-05-05T13:08:12.707" v="3606" actId="478"/>
          <ac:spMkLst>
            <pc:docMk/>
            <pc:sldMk cId="3981858561" sldId="2076136312"/>
            <ac:spMk id="21" creationId="{24EFAD75-E8C2-1756-AE95-98E74D6100D4}"/>
          </ac:spMkLst>
        </pc:spChg>
        <pc:spChg chg="add del mod">
          <ac:chgData name="Marta Urbaniak" userId="f34c09c8-63cb-4711-87b9-ebe23a3852df" providerId="ADAL" clId="{6130D016-F682-47BF-A609-CFD581AC6720}" dt="2022-05-05T13:08:12.707" v="3606" actId="478"/>
          <ac:spMkLst>
            <pc:docMk/>
            <pc:sldMk cId="3981858561" sldId="2076136312"/>
            <ac:spMk id="22" creationId="{3894E412-864E-CDAC-8409-FF81C3870E58}"/>
          </ac:spMkLst>
        </pc:spChg>
        <pc:spChg chg="add del mod">
          <ac:chgData name="Marta Urbaniak" userId="f34c09c8-63cb-4711-87b9-ebe23a3852df" providerId="ADAL" clId="{6130D016-F682-47BF-A609-CFD581AC6720}" dt="2022-05-05T13:08:12.707" v="3606" actId="478"/>
          <ac:spMkLst>
            <pc:docMk/>
            <pc:sldMk cId="3981858561" sldId="2076136312"/>
            <ac:spMk id="23" creationId="{BBCA81D5-166C-B3CB-B701-604FE41B64B4}"/>
          </ac:spMkLst>
        </pc:spChg>
        <pc:spChg chg="add del mod">
          <ac:chgData name="Marta Urbaniak" userId="f34c09c8-63cb-4711-87b9-ebe23a3852df" providerId="ADAL" clId="{6130D016-F682-47BF-A609-CFD581AC6720}" dt="2022-05-05T13:10:52.403" v="3671" actId="478"/>
          <ac:spMkLst>
            <pc:docMk/>
            <pc:sldMk cId="3981858561" sldId="2076136312"/>
            <ac:spMk id="24" creationId="{3184786E-821B-A6F2-9B9A-501F71CB71CB}"/>
          </ac:spMkLst>
        </pc:spChg>
        <pc:spChg chg="add del mod">
          <ac:chgData name="Marta Urbaniak" userId="f34c09c8-63cb-4711-87b9-ebe23a3852df" providerId="ADAL" clId="{6130D016-F682-47BF-A609-CFD581AC6720}" dt="2022-05-05T13:10:52.403" v="3671" actId="478"/>
          <ac:spMkLst>
            <pc:docMk/>
            <pc:sldMk cId="3981858561" sldId="2076136312"/>
            <ac:spMk id="25" creationId="{90012848-9CDF-12E8-FEC9-9FE28F16992E}"/>
          </ac:spMkLst>
        </pc:spChg>
        <pc:spChg chg="add del mod">
          <ac:chgData name="Marta Urbaniak" userId="f34c09c8-63cb-4711-87b9-ebe23a3852df" providerId="ADAL" clId="{6130D016-F682-47BF-A609-CFD581AC6720}" dt="2022-05-05T13:10:52.403" v="3671" actId="478"/>
          <ac:spMkLst>
            <pc:docMk/>
            <pc:sldMk cId="3981858561" sldId="2076136312"/>
            <ac:spMk id="26" creationId="{38A2598F-1B9D-933D-41BA-C46B5DF5ECBE}"/>
          </ac:spMkLst>
        </pc:spChg>
        <pc:spChg chg="add mod">
          <ac:chgData name="Marta Urbaniak" userId="f34c09c8-63cb-4711-87b9-ebe23a3852df" providerId="ADAL" clId="{6130D016-F682-47BF-A609-CFD581AC6720}" dt="2022-05-05T13:11:56.896" v="3694" actId="20577"/>
          <ac:spMkLst>
            <pc:docMk/>
            <pc:sldMk cId="3981858561" sldId="2076136312"/>
            <ac:spMk id="27" creationId="{7045E55A-736E-FAA0-3E5B-5F27F2AC8159}"/>
          </ac:spMkLst>
        </pc:spChg>
        <pc:spChg chg="add mod">
          <ac:chgData name="Marta Urbaniak" userId="f34c09c8-63cb-4711-87b9-ebe23a3852df" providerId="ADAL" clId="{6130D016-F682-47BF-A609-CFD581AC6720}" dt="2022-05-05T13:12:08.796" v="3711" actId="20577"/>
          <ac:spMkLst>
            <pc:docMk/>
            <pc:sldMk cId="3981858561" sldId="2076136312"/>
            <ac:spMk id="28" creationId="{B7F569DA-C79C-BB7B-8FEF-0699991B91FA}"/>
          </ac:spMkLst>
        </pc:spChg>
        <pc:spChg chg="add mod">
          <ac:chgData name="Marta Urbaniak" userId="f34c09c8-63cb-4711-87b9-ebe23a3852df" providerId="ADAL" clId="{6130D016-F682-47BF-A609-CFD581AC6720}" dt="2022-05-05T13:12:34.071" v="3733" actId="6549"/>
          <ac:spMkLst>
            <pc:docMk/>
            <pc:sldMk cId="3981858561" sldId="2076136312"/>
            <ac:spMk id="29" creationId="{44864AB7-20C7-571A-E56D-01B0196336F3}"/>
          </ac:spMkLst>
        </pc:spChg>
        <pc:grpChg chg="del mod">
          <ac:chgData name="Marta Urbaniak" userId="f34c09c8-63cb-4711-87b9-ebe23a3852df" providerId="ADAL" clId="{6130D016-F682-47BF-A609-CFD581AC6720}" dt="2022-05-04T13:14:40.674" v="857" actId="165"/>
          <ac:grpSpMkLst>
            <pc:docMk/>
            <pc:sldMk cId="3981858561" sldId="2076136312"/>
            <ac:grpSpMk id="5" creationId="{C21E4FD8-6042-4666-8C3B-723A4647195C}"/>
          </ac:grpSpMkLst>
        </pc:grpChg>
        <pc:picChg chg="mod">
          <ac:chgData name="Marta Urbaniak" userId="f34c09c8-63cb-4711-87b9-ebe23a3852df" providerId="ADAL" clId="{6130D016-F682-47BF-A609-CFD581AC6720}" dt="2022-05-04T13:17:10.926" v="886" actId="1440"/>
          <ac:picMkLst>
            <pc:docMk/>
            <pc:sldMk cId="3981858561" sldId="2076136312"/>
            <ac:picMk id="4" creationId="{B6444733-1362-4125-9E34-9D3ECCAD81E7}"/>
          </ac:picMkLst>
        </pc:picChg>
        <pc:picChg chg="del">
          <ac:chgData name="Marta Urbaniak" userId="f34c09c8-63cb-4711-87b9-ebe23a3852df" providerId="ADAL" clId="{6130D016-F682-47BF-A609-CFD581AC6720}" dt="2022-05-04T13:14:34.011" v="856" actId="478"/>
          <ac:picMkLst>
            <pc:docMk/>
            <pc:sldMk cId="3981858561" sldId="2076136312"/>
            <ac:picMk id="10" creationId="{C7AA5239-70CD-43CE-988C-DA6E962DC16F}"/>
          </ac:picMkLst>
        </pc:picChg>
        <pc:picChg chg="add mod">
          <ac:chgData name="Marta Urbaniak" userId="f34c09c8-63cb-4711-87b9-ebe23a3852df" providerId="ADAL" clId="{6130D016-F682-47BF-A609-CFD581AC6720}" dt="2022-05-05T07:25:06.417" v="1722" actId="1076"/>
          <ac:picMkLst>
            <pc:docMk/>
            <pc:sldMk cId="3981858561" sldId="2076136312"/>
            <ac:picMk id="13" creationId="{E838766B-2B5A-1EA6-F7A9-C0A6FC8627E4}"/>
          </ac:picMkLst>
        </pc:picChg>
        <pc:picChg chg="del">
          <ac:chgData name="Marta Urbaniak" userId="f34c09c8-63cb-4711-87b9-ebe23a3852df" providerId="ADAL" clId="{6130D016-F682-47BF-A609-CFD581AC6720}" dt="2022-05-04T13:26:37.996" v="1085" actId="478"/>
          <ac:picMkLst>
            <pc:docMk/>
            <pc:sldMk cId="3981858561" sldId="2076136312"/>
            <ac:picMk id="14" creationId="{BE3197D2-01BB-4812-9FC3-449041F97C13}"/>
          </ac:picMkLst>
        </pc:picChg>
        <pc:picChg chg="add mod ord">
          <ac:chgData name="Marta Urbaniak" userId="f34c09c8-63cb-4711-87b9-ebe23a3852df" providerId="ADAL" clId="{6130D016-F682-47BF-A609-CFD581AC6720}" dt="2022-05-04T13:16:28.873" v="883" actId="167"/>
          <ac:picMkLst>
            <pc:docMk/>
            <pc:sldMk cId="3981858561" sldId="2076136312"/>
            <ac:picMk id="17" creationId="{2E90E464-8CD3-3C09-8D49-47B8AEAB5709}"/>
          </ac:picMkLst>
        </pc:picChg>
        <pc:picChg chg="add mod">
          <ac:chgData name="Marta Urbaniak" userId="f34c09c8-63cb-4711-87b9-ebe23a3852df" providerId="ADAL" clId="{6130D016-F682-47BF-A609-CFD581AC6720}" dt="2022-05-04T13:26:43.922" v="1086"/>
          <ac:picMkLst>
            <pc:docMk/>
            <pc:sldMk cId="3981858561" sldId="2076136312"/>
            <ac:picMk id="18" creationId="{E248AB89-40C4-FBE5-AE53-DB27660A0DA0}"/>
          </ac:picMkLst>
        </pc:picChg>
      </pc:sldChg>
      <pc:sldChg chg="addSp delSp modSp mod modAnim modCm">
        <pc:chgData name="Marta Urbaniak" userId="f34c09c8-63cb-4711-87b9-ebe23a3852df" providerId="ADAL" clId="{6130D016-F682-47BF-A609-CFD581AC6720}" dt="2022-05-10T10:19:43.240" v="4602"/>
        <pc:sldMkLst>
          <pc:docMk/>
          <pc:sldMk cId="279825646" sldId="2076136313"/>
        </pc:sldMkLst>
        <pc:spChg chg="del">
          <ac:chgData name="Marta Urbaniak" userId="f34c09c8-63cb-4711-87b9-ebe23a3852df" providerId="ADAL" clId="{6130D016-F682-47BF-A609-CFD581AC6720}" dt="2022-05-05T07:13:30.689" v="1598" actId="478"/>
          <ac:spMkLst>
            <pc:docMk/>
            <pc:sldMk cId="279825646" sldId="2076136313"/>
            <ac:spMk id="2" creationId="{10526090-2EB0-462E-BF2D-EF8F2399ECA4}"/>
          </ac:spMkLst>
        </pc:spChg>
        <pc:spChg chg="add mod">
          <ac:chgData name="Marta Urbaniak" userId="f34c09c8-63cb-4711-87b9-ebe23a3852df" providerId="ADAL" clId="{6130D016-F682-47BF-A609-CFD581AC6720}" dt="2022-05-06T12:30:33.619" v="4481" actId="207"/>
          <ac:spMkLst>
            <pc:docMk/>
            <pc:sldMk cId="279825646" sldId="2076136313"/>
            <ac:spMk id="2" creationId="{5E11505A-E323-08DC-8C1D-2CEAF69CB62F}"/>
          </ac:spMkLst>
        </pc:spChg>
        <pc:spChg chg="mod topLvl">
          <ac:chgData name="Marta Urbaniak" userId="f34c09c8-63cb-4711-87b9-ebe23a3852df" providerId="ADAL" clId="{6130D016-F682-47BF-A609-CFD581AC6720}" dt="2022-05-05T07:27:57.589" v="1764" actId="1076"/>
          <ac:spMkLst>
            <pc:docMk/>
            <pc:sldMk cId="279825646" sldId="2076136313"/>
            <ac:spMk id="6" creationId="{8DCA7A5B-1A92-4551-BFA4-05C0C61DD931}"/>
          </ac:spMkLst>
        </pc:spChg>
        <pc:spChg chg="mod topLvl">
          <ac:chgData name="Marta Urbaniak" userId="f34c09c8-63cb-4711-87b9-ebe23a3852df" providerId="ADAL" clId="{6130D016-F682-47BF-A609-CFD581AC6720}" dt="2022-05-05T07:27:57.589" v="1764" actId="1076"/>
          <ac:spMkLst>
            <pc:docMk/>
            <pc:sldMk cId="279825646" sldId="2076136313"/>
            <ac:spMk id="7" creationId="{FEB6E7FF-E7F7-4AE7-B6E4-79EFF43C6BE2}"/>
          </ac:spMkLst>
        </pc:spChg>
        <pc:spChg chg="add del mod">
          <ac:chgData name="Marta Urbaniak" userId="f34c09c8-63cb-4711-87b9-ebe23a3852df" providerId="ADAL" clId="{6130D016-F682-47BF-A609-CFD581AC6720}" dt="2022-05-05T07:13:34.185" v="1599" actId="478"/>
          <ac:spMkLst>
            <pc:docMk/>
            <pc:sldMk cId="279825646" sldId="2076136313"/>
            <ac:spMk id="9" creationId="{06A213F8-0A44-2445-D7FB-93DD0C84FA88}"/>
          </ac:spMkLst>
        </pc:spChg>
        <pc:spChg chg="add mod">
          <ac:chgData name="Marta Urbaniak" userId="f34c09c8-63cb-4711-87b9-ebe23a3852df" providerId="ADAL" clId="{6130D016-F682-47BF-A609-CFD581AC6720}" dt="2022-05-05T07:24:30.401" v="1717" actId="14100"/>
          <ac:spMkLst>
            <pc:docMk/>
            <pc:sldMk cId="279825646" sldId="2076136313"/>
            <ac:spMk id="13" creationId="{2B96CF77-50E1-CA3C-A75B-FA9508A53F7A}"/>
          </ac:spMkLst>
        </pc:spChg>
        <pc:spChg chg="add mod">
          <ac:chgData name="Marta Urbaniak" userId="f34c09c8-63cb-4711-87b9-ebe23a3852df" providerId="ADAL" clId="{6130D016-F682-47BF-A609-CFD581AC6720}" dt="2022-05-06T12:33:29.332" v="4499" actId="20577"/>
          <ac:spMkLst>
            <pc:docMk/>
            <pc:sldMk cId="279825646" sldId="2076136313"/>
            <ac:spMk id="15" creationId="{81ED5D7C-78EB-6C1D-E54C-2C4E9B70B8C3}"/>
          </ac:spMkLst>
        </pc:spChg>
        <pc:spChg chg="add mod">
          <ac:chgData name="Marta Urbaniak" userId="f34c09c8-63cb-4711-87b9-ebe23a3852df" providerId="ADAL" clId="{6130D016-F682-47BF-A609-CFD581AC6720}" dt="2022-05-06T12:33:32.535" v="4503" actId="20577"/>
          <ac:spMkLst>
            <pc:docMk/>
            <pc:sldMk cId="279825646" sldId="2076136313"/>
            <ac:spMk id="16" creationId="{808700E6-9B5B-C825-7389-75BABFD130A5}"/>
          </ac:spMkLst>
        </pc:spChg>
        <pc:spChg chg="add mod">
          <ac:chgData name="Marta Urbaniak" userId="f34c09c8-63cb-4711-87b9-ebe23a3852df" providerId="ADAL" clId="{6130D016-F682-47BF-A609-CFD581AC6720}" dt="2022-05-06T12:34:00.942" v="4507" actId="20577"/>
          <ac:spMkLst>
            <pc:docMk/>
            <pc:sldMk cId="279825646" sldId="2076136313"/>
            <ac:spMk id="18" creationId="{BEB63330-7ADE-5B66-5CE5-86112814557B}"/>
          </ac:spMkLst>
        </pc:spChg>
        <pc:spChg chg="add mod">
          <ac:chgData name="Marta Urbaniak" userId="f34c09c8-63cb-4711-87b9-ebe23a3852df" providerId="ADAL" clId="{6130D016-F682-47BF-A609-CFD581AC6720}" dt="2022-05-06T12:33:00.950" v="4497" actId="20577"/>
          <ac:spMkLst>
            <pc:docMk/>
            <pc:sldMk cId="279825646" sldId="2076136313"/>
            <ac:spMk id="20" creationId="{A01BCBBF-DEF1-BF9D-3D11-D1D45B6DB58E}"/>
          </ac:spMkLst>
        </pc:spChg>
        <pc:spChg chg="add mod">
          <ac:chgData name="Marta Urbaniak" userId="f34c09c8-63cb-4711-87b9-ebe23a3852df" providerId="ADAL" clId="{6130D016-F682-47BF-A609-CFD581AC6720}" dt="2022-05-05T07:24:37.457" v="1718"/>
          <ac:spMkLst>
            <pc:docMk/>
            <pc:sldMk cId="279825646" sldId="2076136313"/>
            <ac:spMk id="26" creationId="{280AEB10-1DAD-37D0-7CA4-DA24FEF2D49A}"/>
          </ac:spMkLst>
        </pc:spChg>
        <pc:grpChg chg="del">
          <ac:chgData name="Marta Urbaniak" userId="f34c09c8-63cb-4711-87b9-ebe23a3852df" providerId="ADAL" clId="{6130D016-F682-47BF-A609-CFD581AC6720}" dt="2022-05-05T07:22:34.282" v="1698" actId="165"/>
          <ac:grpSpMkLst>
            <pc:docMk/>
            <pc:sldMk cId="279825646" sldId="2076136313"/>
            <ac:grpSpMk id="5" creationId="{C21E4FD8-6042-4666-8C3B-723A4647195C}"/>
          </ac:grpSpMkLst>
        </pc:grpChg>
        <pc:picChg chg="del">
          <ac:chgData name="Marta Urbaniak" userId="f34c09c8-63cb-4711-87b9-ebe23a3852df" providerId="ADAL" clId="{6130D016-F682-47BF-A609-CFD581AC6720}" dt="2022-05-05T07:13:30.689" v="1598" actId="478"/>
          <ac:picMkLst>
            <pc:docMk/>
            <pc:sldMk cId="279825646" sldId="2076136313"/>
            <ac:picMk id="4" creationId="{14DC9324-66EE-4995-9BA6-20E67A69C791}"/>
          </ac:picMkLst>
        </pc:picChg>
        <pc:picChg chg="del mod">
          <ac:chgData name="Marta Urbaniak" userId="f34c09c8-63cb-4711-87b9-ebe23a3852df" providerId="ADAL" clId="{6130D016-F682-47BF-A609-CFD581AC6720}" dt="2022-05-05T07:19:25.946" v="1673" actId="478"/>
          <ac:picMkLst>
            <pc:docMk/>
            <pc:sldMk cId="279825646" sldId="2076136313"/>
            <ac:picMk id="10" creationId="{857028C2-CB84-4BF2-8FDA-5E95E52A6D1B}"/>
          </ac:picMkLst>
        </pc:picChg>
        <pc:picChg chg="add mod">
          <ac:chgData name="Marta Urbaniak" userId="f34c09c8-63cb-4711-87b9-ebe23a3852df" providerId="ADAL" clId="{6130D016-F682-47BF-A609-CFD581AC6720}" dt="2022-05-05T07:25:01.621" v="1721" actId="1076"/>
          <ac:picMkLst>
            <pc:docMk/>
            <pc:sldMk cId="279825646" sldId="2076136313"/>
            <ac:picMk id="12" creationId="{F52B6D2F-DF82-BCD4-4EFB-2D9077CF398B}"/>
          </ac:picMkLst>
        </pc:picChg>
        <pc:picChg chg="del">
          <ac:chgData name="Marta Urbaniak" userId="f34c09c8-63cb-4711-87b9-ebe23a3852df" providerId="ADAL" clId="{6130D016-F682-47BF-A609-CFD581AC6720}" dt="2022-05-05T07:24:45.048" v="1720" actId="478"/>
          <ac:picMkLst>
            <pc:docMk/>
            <pc:sldMk cId="279825646" sldId="2076136313"/>
            <ac:picMk id="14" creationId="{BE3197D2-01BB-4812-9FC3-449041F97C13}"/>
          </ac:picMkLst>
        </pc:picChg>
        <pc:picChg chg="add del mod modCrop">
          <ac:chgData name="Marta Urbaniak" userId="f34c09c8-63cb-4711-87b9-ebe23a3852df" providerId="ADAL" clId="{6130D016-F682-47BF-A609-CFD581AC6720}" dt="2022-05-05T07:17:33.561" v="1644" actId="478"/>
          <ac:picMkLst>
            <pc:docMk/>
            <pc:sldMk cId="279825646" sldId="2076136313"/>
            <ac:picMk id="15" creationId="{52E22EB3-9B2D-29D0-CDAC-982EFA3511FC}"/>
          </ac:picMkLst>
        </pc:picChg>
        <pc:picChg chg="add mod modCrop">
          <ac:chgData name="Marta Urbaniak" userId="f34c09c8-63cb-4711-87b9-ebe23a3852df" providerId="ADAL" clId="{6130D016-F682-47BF-A609-CFD581AC6720}" dt="2022-05-05T07:28:21.441" v="1768" actId="1076"/>
          <ac:picMkLst>
            <pc:docMk/>
            <pc:sldMk cId="279825646" sldId="2076136313"/>
            <ac:picMk id="17" creationId="{C4E4E3B6-A14B-F4E7-627C-30067B5424E1}"/>
          </ac:picMkLst>
        </pc:picChg>
        <pc:picChg chg="add mod modCrop">
          <ac:chgData name="Marta Urbaniak" userId="f34c09c8-63cb-4711-87b9-ebe23a3852df" providerId="ADAL" clId="{6130D016-F682-47BF-A609-CFD581AC6720}" dt="2022-05-05T07:28:21.441" v="1768" actId="1076"/>
          <ac:picMkLst>
            <pc:docMk/>
            <pc:sldMk cId="279825646" sldId="2076136313"/>
            <ac:picMk id="19" creationId="{85CDA4FB-ECB0-5EAF-291C-0494B65B6DA1}"/>
          </ac:picMkLst>
        </pc:picChg>
        <pc:picChg chg="add mod">
          <ac:chgData name="Marta Urbaniak" userId="f34c09c8-63cb-4711-87b9-ebe23a3852df" providerId="ADAL" clId="{6130D016-F682-47BF-A609-CFD581AC6720}" dt="2022-05-05T07:28:21.441" v="1768" actId="1076"/>
          <ac:picMkLst>
            <pc:docMk/>
            <pc:sldMk cId="279825646" sldId="2076136313"/>
            <ac:picMk id="21" creationId="{4E8DBDD4-0D05-E5F7-A0DD-C010BCE966CC}"/>
          </ac:picMkLst>
        </pc:picChg>
        <pc:picChg chg="add mod">
          <ac:chgData name="Marta Urbaniak" userId="f34c09c8-63cb-4711-87b9-ebe23a3852df" providerId="ADAL" clId="{6130D016-F682-47BF-A609-CFD581AC6720}" dt="2022-05-05T07:28:21.441" v="1768" actId="1076"/>
          <ac:picMkLst>
            <pc:docMk/>
            <pc:sldMk cId="279825646" sldId="2076136313"/>
            <ac:picMk id="23" creationId="{9D685A67-617A-33AE-EC5E-12C58C2ED9B4}"/>
          </ac:picMkLst>
        </pc:picChg>
        <pc:picChg chg="add mod ord">
          <ac:chgData name="Marta Urbaniak" userId="f34c09c8-63cb-4711-87b9-ebe23a3852df" providerId="ADAL" clId="{6130D016-F682-47BF-A609-CFD581AC6720}" dt="2022-05-05T07:24:42.393" v="1719" actId="167"/>
          <ac:picMkLst>
            <pc:docMk/>
            <pc:sldMk cId="279825646" sldId="2076136313"/>
            <ac:picMk id="24" creationId="{438757A8-2303-5F59-CFA1-F119285C258D}"/>
          </ac:picMkLst>
        </pc:picChg>
        <pc:picChg chg="add mod">
          <ac:chgData name="Marta Urbaniak" userId="f34c09c8-63cb-4711-87b9-ebe23a3852df" providerId="ADAL" clId="{6130D016-F682-47BF-A609-CFD581AC6720}" dt="2022-05-05T07:24:37.457" v="1718"/>
          <ac:picMkLst>
            <pc:docMk/>
            <pc:sldMk cId="279825646" sldId="2076136313"/>
            <ac:picMk id="25" creationId="{5A763E8E-EE15-5C4C-2DE3-867BDE158156}"/>
          </ac:picMkLst>
        </pc:picChg>
      </pc:sldChg>
      <pc:sldChg chg="addSp delSp modSp mod modAnim">
        <pc:chgData name="Marta Urbaniak" userId="f34c09c8-63cb-4711-87b9-ebe23a3852df" providerId="ADAL" clId="{6130D016-F682-47BF-A609-CFD581AC6720}" dt="2022-05-10T10:19:48.467" v="4603"/>
        <pc:sldMkLst>
          <pc:docMk/>
          <pc:sldMk cId="197065570" sldId="2076136314"/>
        </pc:sldMkLst>
        <pc:spChg chg="del">
          <ac:chgData name="Marta Urbaniak" userId="f34c09c8-63cb-4711-87b9-ebe23a3852df" providerId="ADAL" clId="{6130D016-F682-47BF-A609-CFD581AC6720}" dt="2022-05-05T07:25:20.034" v="1723" actId="478"/>
          <ac:spMkLst>
            <pc:docMk/>
            <pc:sldMk cId="197065570" sldId="2076136314"/>
            <ac:spMk id="2" creationId="{10526090-2EB0-462E-BF2D-EF8F2399ECA4}"/>
          </ac:spMkLst>
        </pc:spChg>
        <pc:spChg chg="mod topLvl">
          <ac:chgData name="Marta Urbaniak" userId="f34c09c8-63cb-4711-87b9-ebe23a3852df" providerId="ADAL" clId="{6130D016-F682-47BF-A609-CFD581AC6720}" dt="2022-05-05T07:28:33.571" v="1770" actId="1076"/>
          <ac:spMkLst>
            <pc:docMk/>
            <pc:sldMk cId="197065570" sldId="2076136314"/>
            <ac:spMk id="6" creationId="{8DCA7A5B-1A92-4551-BFA4-05C0C61DD931}"/>
          </ac:spMkLst>
        </pc:spChg>
        <pc:spChg chg="mod topLvl">
          <ac:chgData name="Marta Urbaniak" userId="f34c09c8-63cb-4711-87b9-ebe23a3852df" providerId="ADAL" clId="{6130D016-F682-47BF-A609-CFD581AC6720}" dt="2022-05-06T12:37:24.352" v="4524" actId="20577"/>
          <ac:spMkLst>
            <pc:docMk/>
            <pc:sldMk cId="197065570" sldId="2076136314"/>
            <ac:spMk id="7" creationId="{FEB6E7FF-E7F7-4AE7-B6E4-79EFF43C6BE2}"/>
          </ac:spMkLst>
        </pc:spChg>
        <pc:spChg chg="add del mod">
          <ac:chgData name="Marta Urbaniak" userId="f34c09c8-63cb-4711-87b9-ebe23a3852df" providerId="ADAL" clId="{6130D016-F682-47BF-A609-CFD581AC6720}" dt="2022-05-05T07:25:22.501" v="1725" actId="478"/>
          <ac:spMkLst>
            <pc:docMk/>
            <pc:sldMk cId="197065570" sldId="2076136314"/>
            <ac:spMk id="9" creationId="{F81DCF0D-6C73-F67D-1BEC-1C5968D98649}"/>
          </ac:spMkLst>
        </pc:spChg>
        <pc:spChg chg="add mod">
          <ac:chgData name="Marta Urbaniak" userId="f34c09c8-63cb-4711-87b9-ebe23a3852df" providerId="ADAL" clId="{6130D016-F682-47BF-A609-CFD581AC6720}" dt="2022-05-05T07:25:31.016" v="1735" actId="20577"/>
          <ac:spMkLst>
            <pc:docMk/>
            <pc:sldMk cId="197065570" sldId="2076136314"/>
            <ac:spMk id="15" creationId="{52557B0D-48D7-0173-3183-42D85DBAFA41}"/>
          </ac:spMkLst>
        </pc:spChg>
        <pc:spChg chg="add mod">
          <ac:chgData name="Marta Urbaniak" userId="f34c09c8-63cb-4711-87b9-ebe23a3852df" providerId="ADAL" clId="{6130D016-F682-47BF-A609-CFD581AC6720}" dt="2022-05-05T07:31:29.062" v="1803"/>
          <ac:spMkLst>
            <pc:docMk/>
            <pc:sldMk cId="197065570" sldId="2076136314"/>
            <ac:spMk id="18" creationId="{2B98222D-CFDB-0524-E7E5-C301EBED0630}"/>
          </ac:spMkLst>
        </pc:spChg>
        <pc:grpChg chg="del">
          <ac:chgData name="Marta Urbaniak" userId="f34c09c8-63cb-4711-87b9-ebe23a3852df" providerId="ADAL" clId="{6130D016-F682-47BF-A609-CFD581AC6720}" dt="2022-05-05T07:25:50.186" v="1739" actId="165"/>
          <ac:grpSpMkLst>
            <pc:docMk/>
            <pc:sldMk cId="197065570" sldId="2076136314"/>
            <ac:grpSpMk id="5" creationId="{C21E4FD8-6042-4666-8C3B-723A4647195C}"/>
          </ac:grpSpMkLst>
        </pc:grpChg>
        <pc:picChg chg="mod">
          <ac:chgData name="Marta Urbaniak" userId="f34c09c8-63cb-4711-87b9-ebe23a3852df" providerId="ADAL" clId="{6130D016-F682-47BF-A609-CFD581AC6720}" dt="2022-05-05T07:29:38.711" v="1795" actId="1440"/>
          <ac:picMkLst>
            <pc:docMk/>
            <pc:sldMk cId="197065570" sldId="2076136314"/>
            <ac:picMk id="4" creationId="{2EC997F9-EE00-455D-9481-7493DB4D62C7}"/>
          </ac:picMkLst>
        </pc:picChg>
        <pc:picChg chg="add del mod">
          <ac:chgData name="Marta Urbaniak" userId="f34c09c8-63cb-4711-87b9-ebe23a3852df" providerId="ADAL" clId="{6130D016-F682-47BF-A609-CFD581AC6720}" dt="2022-05-05T07:31:12.525" v="1801" actId="478"/>
          <ac:picMkLst>
            <pc:docMk/>
            <pc:sldMk cId="197065570" sldId="2076136314"/>
            <ac:picMk id="11" creationId="{E526270A-2544-CA47-7FB7-C19F2B3C7485}"/>
          </ac:picMkLst>
        </pc:picChg>
        <pc:picChg chg="del">
          <ac:chgData name="Marta Urbaniak" userId="f34c09c8-63cb-4711-87b9-ebe23a3852df" providerId="ADAL" clId="{6130D016-F682-47BF-A609-CFD581AC6720}" dt="2022-05-05T07:25:20.034" v="1723" actId="478"/>
          <ac:picMkLst>
            <pc:docMk/>
            <pc:sldMk cId="197065570" sldId="2076136314"/>
            <ac:picMk id="12" creationId="{6A6335E6-96F9-4485-8DA0-005F4841D578}"/>
          </ac:picMkLst>
        </pc:picChg>
        <pc:picChg chg="add mod">
          <ac:chgData name="Marta Urbaniak" userId="f34c09c8-63cb-4711-87b9-ebe23a3852df" providerId="ADAL" clId="{6130D016-F682-47BF-A609-CFD581AC6720}" dt="2022-05-05T07:25:20.644" v="1724"/>
          <ac:picMkLst>
            <pc:docMk/>
            <pc:sldMk cId="197065570" sldId="2076136314"/>
            <ac:picMk id="13" creationId="{C1CA42C9-ED57-52F1-5965-28433BF2655F}"/>
          </ac:picMkLst>
        </pc:picChg>
        <pc:picChg chg="del">
          <ac:chgData name="Marta Urbaniak" userId="f34c09c8-63cb-4711-87b9-ebe23a3852df" providerId="ADAL" clId="{6130D016-F682-47BF-A609-CFD581AC6720}" dt="2022-05-05T07:31:28.795" v="1802" actId="478"/>
          <ac:picMkLst>
            <pc:docMk/>
            <pc:sldMk cId="197065570" sldId="2076136314"/>
            <ac:picMk id="14" creationId="{BE3197D2-01BB-4812-9FC3-449041F97C13}"/>
          </ac:picMkLst>
        </pc:picChg>
        <pc:picChg chg="add mod ord">
          <ac:chgData name="Marta Urbaniak" userId="f34c09c8-63cb-4711-87b9-ebe23a3852df" providerId="ADAL" clId="{6130D016-F682-47BF-A609-CFD581AC6720}" dt="2022-05-05T07:31:31.189" v="1804" actId="167"/>
          <ac:picMkLst>
            <pc:docMk/>
            <pc:sldMk cId="197065570" sldId="2076136314"/>
            <ac:picMk id="16" creationId="{A5D4C36E-C1AC-8A84-1957-A27BF73E6B59}"/>
          </ac:picMkLst>
        </pc:picChg>
        <pc:picChg chg="add mod">
          <ac:chgData name="Marta Urbaniak" userId="f34c09c8-63cb-4711-87b9-ebe23a3852df" providerId="ADAL" clId="{6130D016-F682-47BF-A609-CFD581AC6720}" dt="2022-05-05T07:31:29.062" v="1803"/>
          <ac:picMkLst>
            <pc:docMk/>
            <pc:sldMk cId="197065570" sldId="2076136314"/>
            <ac:picMk id="17" creationId="{B2F2C937-30A3-D510-06AF-6635F2743CA7}"/>
          </ac:picMkLst>
        </pc:picChg>
      </pc:sldChg>
      <pc:sldChg chg="addSp delSp modSp del">
        <pc:chgData name="Marta Urbaniak" userId="f34c09c8-63cb-4711-87b9-ebe23a3852df" providerId="ADAL" clId="{6130D016-F682-47BF-A609-CFD581AC6720}" dt="2022-05-05T13:31:07.838" v="4190" actId="47"/>
        <pc:sldMkLst>
          <pc:docMk/>
          <pc:sldMk cId="572441383" sldId="2076136315"/>
        </pc:sldMkLst>
        <pc:grpChg chg="add del mod">
          <ac:chgData name="Marta Urbaniak" userId="f34c09c8-63cb-4711-87b9-ebe23a3852df" providerId="ADAL" clId="{6130D016-F682-47BF-A609-CFD581AC6720}" dt="2022-05-05T10:20:19.833" v="3358"/>
          <ac:grpSpMkLst>
            <pc:docMk/>
            <pc:sldMk cId="572441383" sldId="2076136315"/>
            <ac:grpSpMk id="4" creationId="{986588C7-5B11-8B58-C670-D22770767CCF}"/>
          </ac:grpSpMkLst>
        </pc:grpChg>
        <pc:picChg chg="mod">
          <ac:chgData name="Marta Urbaniak" userId="f34c09c8-63cb-4711-87b9-ebe23a3852df" providerId="ADAL" clId="{6130D016-F682-47BF-A609-CFD581AC6720}" dt="2022-05-05T10:20:18.325" v="3357"/>
          <ac:picMkLst>
            <pc:docMk/>
            <pc:sldMk cId="572441383" sldId="2076136315"/>
            <ac:picMk id="7" creationId="{F6D0DEFD-9C0D-DC80-B2D6-DF4C021862D5}"/>
          </ac:picMkLst>
        </pc:picChg>
        <pc:picChg chg="mod">
          <ac:chgData name="Marta Urbaniak" userId="f34c09c8-63cb-4711-87b9-ebe23a3852df" providerId="ADAL" clId="{6130D016-F682-47BF-A609-CFD581AC6720}" dt="2022-05-05T10:20:18.325" v="3357"/>
          <ac:picMkLst>
            <pc:docMk/>
            <pc:sldMk cId="572441383" sldId="2076136315"/>
            <ac:picMk id="8" creationId="{EC897FAA-5C1D-4299-EFEB-BAA1DF126800}"/>
          </ac:picMkLst>
        </pc:picChg>
      </pc:sldChg>
      <pc:sldChg chg="addSp delSp modSp mod modAnim">
        <pc:chgData name="Marta Urbaniak" userId="f34c09c8-63cb-4711-87b9-ebe23a3852df" providerId="ADAL" clId="{6130D016-F682-47BF-A609-CFD581AC6720}" dt="2022-05-10T10:19:52.307" v="4604"/>
        <pc:sldMkLst>
          <pc:docMk/>
          <pc:sldMk cId="1738384062" sldId="2076136316"/>
        </pc:sldMkLst>
        <pc:spChg chg="del">
          <ac:chgData name="Marta Urbaniak" userId="f34c09c8-63cb-4711-87b9-ebe23a3852df" providerId="ADAL" clId="{6130D016-F682-47BF-A609-CFD581AC6720}" dt="2022-05-05T07:31:49.840" v="1805" actId="478"/>
          <ac:spMkLst>
            <pc:docMk/>
            <pc:sldMk cId="1738384062" sldId="2076136316"/>
            <ac:spMk id="2" creationId="{10526090-2EB0-462E-BF2D-EF8F2399ECA4}"/>
          </ac:spMkLst>
        </pc:spChg>
        <pc:spChg chg="mod topLvl">
          <ac:chgData name="Marta Urbaniak" userId="f34c09c8-63cb-4711-87b9-ebe23a3852df" providerId="ADAL" clId="{6130D016-F682-47BF-A609-CFD581AC6720}" dt="2022-05-05T07:34:49.453" v="1884" actId="1076"/>
          <ac:spMkLst>
            <pc:docMk/>
            <pc:sldMk cId="1738384062" sldId="2076136316"/>
            <ac:spMk id="6" creationId="{8DCA7A5B-1A92-4551-BFA4-05C0C61DD931}"/>
          </ac:spMkLst>
        </pc:spChg>
        <pc:spChg chg="mod topLvl">
          <ac:chgData name="Marta Urbaniak" userId="f34c09c8-63cb-4711-87b9-ebe23a3852df" providerId="ADAL" clId="{6130D016-F682-47BF-A609-CFD581AC6720}" dt="2022-05-05T07:34:52.577" v="1885" actId="1076"/>
          <ac:spMkLst>
            <pc:docMk/>
            <pc:sldMk cId="1738384062" sldId="2076136316"/>
            <ac:spMk id="7" creationId="{FEB6E7FF-E7F7-4AE7-B6E4-79EFF43C6BE2}"/>
          </ac:spMkLst>
        </pc:spChg>
        <pc:spChg chg="add del mod">
          <ac:chgData name="Marta Urbaniak" userId="f34c09c8-63cb-4711-87b9-ebe23a3852df" providerId="ADAL" clId="{6130D016-F682-47BF-A609-CFD581AC6720}" dt="2022-05-05T07:31:52.157" v="1807" actId="478"/>
          <ac:spMkLst>
            <pc:docMk/>
            <pc:sldMk cId="1738384062" sldId="2076136316"/>
            <ac:spMk id="9" creationId="{A4262FA6-F289-B7CC-BA87-732B8AE7365C}"/>
          </ac:spMkLst>
        </pc:spChg>
        <pc:spChg chg="add mod">
          <ac:chgData name="Marta Urbaniak" userId="f34c09c8-63cb-4711-87b9-ebe23a3852df" providerId="ADAL" clId="{6130D016-F682-47BF-A609-CFD581AC6720}" dt="2022-05-05T07:32:05.233" v="1834" actId="14100"/>
          <ac:spMkLst>
            <pc:docMk/>
            <pc:sldMk cId="1738384062" sldId="2076136316"/>
            <ac:spMk id="15" creationId="{FF642D04-C83E-12E1-D5DB-A228ECB1D3E7}"/>
          </ac:spMkLst>
        </pc:spChg>
        <pc:spChg chg="add mod">
          <ac:chgData name="Marta Urbaniak" userId="f34c09c8-63cb-4711-87b9-ebe23a3852df" providerId="ADAL" clId="{6130D016-F682-47BF-A609-CFD581AC6720}" dt="2022-05-05T07:35:21.481" v="1886"/>
          <ac:spMkLst>
            <pc:docMk/>
            <pc:sldMk cId="1738384062" sldId="2076136316"/>
            <ac:spMk id="18" creationId="{34DC9F3B-7E38-898E-5499-49125B51EE86}"/>
          </ac:spMkLst>
        </pc:spChg>
        <pc:grpChg chg="del mod">
          <ac:chgData name="Marta Urbaniak" userId="f34c09c8-63cb-4711-87b9-ebe23a3852df" providerId="ADAL" clId="{6130D016-F682-47BF-A609-CFD581AC6720}" dt="2022-05-05T07:32:19.091" v="1839" actId="165"/>
          <ac:grpSpMkLst>
            <pc:docMk/>
            <pc:sldMk cId="1738384062" sldId="2076136316"/>
            <ac:grpSpMk id="5" creationId="{C21E4FD8-6042-4666-8C3B-723A4647195C}"/>
          </ac:grpSpMkLst>
        </pc:grpChg>
        <pc:picChg chg="del">
          <ac:chgData name="Marta Urbaniak" userId="f34c09c8-63cb-4711-87b9-ebe23a3852df" providerId="ADAL" clId="{6130D016-F682-47BF-A609-CFD581AC6720}" dt="2022-05-05T07:31:49.840" v="1805" actId="478"/>
          <ac:picMkLst>
            <pc:docMk/>
            <pc:sldMk cId="1738384062" sldId="2076136316"/>
            <ac:picMk id="4" creationId="{8151448B-40C1-4F73-9B7E-54611E324EDC}"/>
          </ac:picMkLst>
        </pc:picChg>
        <pc:picChg chg="add mod modCrop">
          <ac:chgData name="Marta Urbaniak" userId="f34c09c8-63cb-4711-87b9-ebe23a3852df" providerId="ADAL" clId="{6130D016-F682-47BF-A609-CFD581AC6720}" dt="2022-05-05T07:34:34.167" v="1881" actId="1440"/>
          <ac:picMkLst>
            <pc:docMk/>
            <pc:sldMk cId="1738384062" sldId="2076136316"/>
            <ac:picMk id="11" creationId="{8F9E38F0-E84F-79F8-65CA-2927B00B62F2}"/>
          </ac:picMkLst>
        </pc:picChg>
        <pc:picChg chg="del mod">
          <ac:chgData name="Marta Urbaniak" userId="f34c09c8-63cb-4711-87b9-ebe23a3852df" providerId="ADAL" clId="{6130D016-F682-47BF-A609-CFD581AC6720}" dt="2022-05-05T07:34:15.637" v="1875" actId="478"/>
          <ac:picMkLst>
            <pc:docMk/>
            <pc:sldMk cId="1738384062" sldId="2076136316"/>
            <ac:picMk id="12" creationId="{6F72F80A-8A89-407A-B179-1E6C0941D802}"/>
          </ac:picMkLst>
        </pc:picChg>
        <pc:picChg chg="add mod">
          <ac:chgData name="Marta Urbaniak" userId="f34c09c8-63cb-4711-87b9-ebe23a3852df" providerId="ADAL" clId="{6130D016-F682-47BF-A609-CFD581AC6720}" dt="2022-05-05T07:31:50.170" v="1806"/>
          <ac:picMkLst>
            <pc:docMk/>
            <pc:sldMk cId="1738384062" sldId="2076136316"/>
            <ac:picMk id="13" creationId="{71ED4AE7-F3A4-E722-C544-08A6BDD4E003}"/>
          </ac:picMkLst>
        </pc:picChg>
        <pc:picChg chg="del">
          <ac:chgData name="Marta Urbaniak" userId="f34c09c8-63cb-4711-87b9-ebe23a3852df" providerId="ADAL" clId="{6130D016-F682-47BF-A609-CFD581AC6720}" dt="2022-05-05T07:34:42.583" v="1882" actId="478"/>
          <ac:picMkLst>
            <pc:docMk/>
            <pc:sldMk cId="1738384062" sldId="2076136316"/>
            <ac:picMk id="14" creationId="{BE3197D2-01BB-4812-9FC3-449041F97C13}"/>
          </ac:picMkLst>
        </pc:picChg>
        <pc:picChg chg="add mod ord">
          <ac:chgData name="Marta Urbaniak" userId="f34c09c8-63cb-4711-87b9-ebe23a3852df" providerId="ADAL" clId="{6130D016-F682-47BF-A609-CFD581AC6720}" dt="2022-05-05T07:35:23.451" v="1887" actId="167"/>
          <ac:picMkLst>
            <pc:docMk/>
            <pc:sldMk cId="1738384062" sldId="2076136316"/>
            <ac:picMk id="16" creationId="{ECB25A0D-8602-88FD-C794-19DD4B648BE0}"/>
          </ac:picMkLst>
        </pc:picChg>
        <pc:picChg chg="add mod">
          <ac:chgData name="Marta Urbaniak" userId="f34c09c8-63cb-4711-87b9-ebe23a3852df" providerId="ADAL" clId="{6130D016-F682-47BF-A609-CFD581AC6720}" dt="2022-05-05T07:35:21.481" v="1886"/>
          <ac:picMkLst>
            <pc:docMk/>
            <pc:sldMk cId="1738384062" sldId="2076136316"/>
            <ac:picMk id="17" creationId="{F25ABE4B-9B30-95D5-E718-BF5DA28A7FFA}"/>
          </ac:picMkLst>
        </pc:picChg>
      </pc:sldChg>
      <pc:sldChg chg="addSp delSp modSp mod modAnim modCm">
        <pc:chgData name="Marta Urbaniak" userId="f34c09c8-63cb-4711-87b9-ebe23a3852df" providerId="ADAL" clId="{6130D016-F682-47BF-A609-CFD581AC6720}" dt="2022-05-10T10:32:24.443" v="4673"/>
        <pc:sldMkLst>
          <pc:docMk/>
          <pc:sldMk cId="2259574896" sldId="2076136317"/>
        </pc:sldMkLst>
        <pc:spChg chg="del">
          <ac:chgData name="Marta Urbaniak" userId="f34c09c8-63cb-4711-87b9-ebe23a3852df" providerId="ADAL" clId="{6130D016-F682-47BF-A609-CFD581AC6720}" dt="2022-05-05T07:36:10.043" v="1888" actId="478"/>
          <ac:spMkLst>
            <pc:docMk/>
            <pc:sldMk cId="2259574896" sldId="2076136317"/>
            <ac:spMk id="2" creationId="{10526090-2EB0-462E-BF2D-EF8F2399ECA4}"/>
          </ac:spMkLst>
        </pc:spChg>
        <pc:spChg chg="mod topLvl">
          <ac:chgData name="Marta Urbaniak" userId="f34c09c8-63cb-4711-87b9-ebe23a3852df" providerId="ADAL" clId="{6130D016-F682-47BF-A609-CFD581AC6720}" dt="2022-05-06T12:36:17.503" v="4518" actId="1076"/>
          <ac:spMkLst>
            <pc:docMk/>
            <pc:sldMk cId="2259574896" sldId="2076136317"/>
            <ac:spMk id="6" creationId="{8DCA7A5B-1A92-4551-BFA4-05C0C61DD931}"/>
          </ac:spMkLst>
        </pc:spChg>
        <pc:spChg chg="mod topLvl">
          <ac:chgData name="Marta Urbaniak" userId="f34c09c8-63cb-4711-87b9-ebe23a3852df" providerId="ADAL" clId="{6130D016-F682-47BF-A609-CFD581AC6720}" dt="2022-05-06T12:37:32.349" v="4528" actId="20577"/>
          <ac:spMkLst>
            <pc:docMk/>
            <pc:sldMk cId="2259574896" sldId="2076136317"/>
            <ac:spMk id="7" creationId="{FEB6E7FF-E7F7-4AE7-B6E4-79EFF43C6BE2}"/>
          </ac:spMkLst>
        </pc:spChg>
        <pc:spChg chg="mod">
          <ac:chgData name="Marta Urbaniak" userId="f34c09c8-63cb-4711-87b9-ebe23a3852df" providerId="ADAL" clId="{6130D016-F682-47BF-A609-CFD581AC6720}" dt="2022-05-05T07:59:05.596" v="2303" actId="1036"/>
          <ac:spMkLst>
            <pc:docMk/>
            <pc:sldMk cId="2259574896" sldId="2076136317"/>
            <ac:spMk id="8" creationId="{10AB2A7F-5406-4B4B-9C67-EE66463295AA}"/>
          </ac:spMkLst>
        </pc:spChg>
        <pc:spChg chg="add del mod">
          <ac:chgData name="Marta Urbaniak" userId="f34c09c8-63cb-4711-87b9-ebe23a3852df" providerId="ADAL" clId="{6130D016-F682-47BF-A609-CFD581AC6720}" dt="2022-05-05T07:36:13.267" v="1889" actId="478"/>
          <ac:spMkLst>
            <pc:docMk/>
            <pc:sldMk cId="2259574896" sldId="2076136317"/>
            <ac:spMk id="9" creationId="{4970838F-00C7-2CB2-7173-12E556490D6B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10" creationId="{9C39FC81-3FA5-C28E-7733-A9777B887528}"/>
          </ac:spMkLst>
        </pc:spChg>
        <pc:spChg chg="add mod or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11" creationId="{2621B1B3-A32C-1BEF-A7E0-75A3C1ED0C1A}"/>
          </ac:spMkLst>
        </pc:spChg>
        <pc:spChg chg="add mod">
          <ac:chgData name="Marta Urbaniak" userId="f34c09c8-63cb-4711-87b9-ebe23a3852df" providerId="ADAL" clId="{6130D016-F682-47BF-A609-CFD581AC6720}" dt="2022-05-06T12:34:16.469" v="4508" actId="20577"/>
          <ac:spMkLst>
            <pc:docMk/>
            <pc:sldMk cId="2259574896" sldId="2076136317"/>
            <ac:spMk id="16" creationId="{32DC4534-9F93-F7D0-69F5-411FFDC996BF}"/>
          </ac:spMkLst>
        </pc:spChg>
        <pc:spChg chg="add del mod">
          <ac:chgData name="Marta Urbaniak" userId="f34c09c8-63cb-4711-87b9-ebe23a3852df" providerId="ADAL" clId="{6130D016-F682-47BF-A609-CFD581AC6720}" dt="2022-05-05T07:45:07.391" v="2045" actId="478"/>
          <ac:spMkLst>
            <pc:docMk/>
            <pc:sldMk cId="2259574896" sldId="2076136317"/>
            <ac:spMk id="18" creationId="{7D216B3E-4FFA-6478-F4A3-237D32DCCE52}"/>
          </ac:spMkLst>
        </pc:spChg>
        <pc:spChg chg="add del mod">
          <ac:chgData name="Marta Urbaniak" userId="f34c09c8-63cb-4711-87b9-ebe23a3852df" providerId="ADAL" clId="{6130D016-F682-47BF-A609-CFD581AC6720}" dt="2022-05-05T07:46:33.898" v="2080" actId="478"/>
          <ac:spMkLst>
            <pc:docMk/>
            <pc:sldMk cId="2259574896" sldId="2076136317"/>
            <ac:spMk id="19" creationId="{02D267DC-F7BF-2FFF-BCF7-8A1358580900}"/>
          </ac:spMkLst>
        </pc:spChg>
        <pc:spChg chg="add del mod">
          <ac:chgData name="Marta Urbaniak" userId="f34c09c8-63cb-4711-87b9-ebe23a3852df" providerId="ADAL" clId="{6130D016-F682-47BF-A609-CFD581AC6720}" dt="2022-05-05T07:47:25.281" v="2098" actId="478"/>
          <ac:spMkLst>
            <pc:docMk/>
            <pc:sldMk cId="2259574896" sldId="2076136317"/>
            <ac:spMk id="20" creationId="{4886F51C-8762-A4CD-9F69-DB62542343D0}"/>
          </ac:spMkLst>
        </pc:spChg>
        <pc:spChg chg="add del mod">
          <ac:chgData name="Marta Urbaniak" userId="f34c09c8-63cb-4711-87b9-ebe23a3852df" providerId="ADAL" clId="{6130D016-F682-47BF-A609-CFD581AC6720}" dt="2022-05-05T07:47:56.788" v="2117" actId="478"/>
          <ac:spMkLst>
            <pc:docMk/>
            <pc:sldMk cId="2259574896" sldId="2076136317"/>
            <ac:spMk id="21" creationId="{8427F711-B0A8-FBD8-A42C-6C3290B965A3}"/>
          </ac:spMkLst>
        </pc:spChg>
        <pc:spChg chg="add del mod">
          <ac:chgData name="Marta Urbaniak" userId="f34c09c8-63cb-4711-87b9-ebe23a3852df" providerId="ADAL" clId="{6130D016-F682-47BF-A609-CFD581AC6720}" dt="2022-05-05T07:48:25.382" v="2137" actId="478"/>
          <ac:spMkLst>
            <pc:docMk/>
            <pc:sldMk cId="2259574896" sldId="2076136317"/>
            <ac:spMk id="22" creationId="{4C3955F5-BC68-D95D-B5F1-35605FA04FB2}"/>
          </ac:spMkLst>
        </pc:spChg>
        <pc:spChg chg="add del mod">
          <ac:chgData name="Marta Urbaniak" userId="f34c09c8-63cb-4711-87b9-ebe23a3852df" providerId="ADAL" clId="{6130D016-F682-47BF-A609-CFD581AC6720}" dt="2022-05-05T07:49:29.662" v="2168" actId="478"/>
          <ac:spMkLst>
            <pc:docMk/>
            <pc:sldMk cId="2259574896" sldId="2076136317"/>
            <ac:spMk id="23" creationId="{8ED9CC6B-ECC0-E00E-86C8-C886EE86F108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0" creationId="{54096434-AEFF-E2DB-E39B-8637DA8CEA86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1" creationId="{F8B1632A-4D03-B109-D8FB-AFEF75C18369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2" creationId="{4726B8AF-A74F-F530-1299-ED8FB68F96A5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3" creationId="{BCDAC85F-934B-004F-3A4A-29C79D77416B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4" creationId="{581EA443-C30A-4CA4-6DBC-868C9E4A4377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5" creationId="{6CB58446-8B1A-E5D5-0703-0041FEEBE625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6" creationId="{2FA3339F-B267-2125-6B9C-398E027A112C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7" creationId="{67A9F1E0-D93D-87F6-07B8-65AD7B378C29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8" creationId="{F9BB6827-45CA-7AF4-2C66-4561DCFBEE9F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39" creationId="{7749EBE8-01C7-FEA7-B7D6-BDA2C1BECDFA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40" creationId="{8628339C-1D7E-CCD3-30A9-60DFD2D362B4}"/>
          </ac:spMkLst>
        </pc:spChg>
        <pc:spChg chg="add mod">
          <ac:chgData name="Marta Urbaniak" userId="f34c09c8-63cb-4711-87b9-ebe23a3852df" providerId="ADAL" clId="{6130D016-F682-47BF-A609-CFD581AC6720}" dt="2022-05-05T07:59:54.010" v="2309" actId="1076"/>
          <ac:spMkLst>
            <pc:docMk/>
            <pc:sldMk cId="2259574896" sldId="2076136317"/>
            <ac:spMk id="41" creationId="{AF6D4D48-C786-382E-A66D-868B24EE566F}"/>
          </ac:spMkLst>
        </pc:spChg>
        <pc:spChg chg="add del mod">
          <ac:chgData name="Marta Urbaniak" userId="f34c09c8-63cb-4711-87b9-ebe23a3852df" providerId="ADAL" clId="{6130D016-F682-47BF-A609-CFD581AC6720}" dt="2022-05-05T07:56:07.813" v="2204" actId="478"/>
          <ac:spMkLst>
            <pc:docMk/>
            <pc:sldMk cId="2259574896" sldId="2076136317"/>
            <ac:spMk id="42" creationId="{99FC877C-502D-6311-985E-2AF66AC568A6}"/>
          </ac:spMkLst>
        </pc:spChg>
        <pc:spChg chg="add mod">
          <ac:chgData name="Marta Urbaniak" userId="f34c09c8-63cb-4711-87b9-ebe23a3852df" providerId="ADAL" clId="{6130D016-F682-47BF-A609-CFD581AC6720}" dt="2022-05-05T07:59:28.137" v="2305"/>
          <ac:spMkLst>
            <pc:docMk/>
            <pc:sldMk cId="2259574896" sldId="2076136317"/>
            <ac:spMk id="51" creationId="{6BAE22FB-261C-7ED9-E22C-D71A79C57DC4}"/>
          </ac:spMkLst>
        </pc:spChg>
        <pc:grpChg chg="del">
          <ac:chgData name="Marta Urbaniak" userId="f34c09c8-63cb-4711-87b9-ebe23a3852df" providerId="ADAL" clId="{6130D016-F682-47BF-A609-CFD581AC6720}" dt="2022-05-05T07:36:38.878" v="1912" actId="165"/>
          <ac:grpSpMkLst>
            <pc:docMk/>
            <pc:sldMk cId="2259574896" sldId="2076136317"/>
            <ac:grpSpMk id="5" creationId="{C21E4FD8-6042-4666-8C3B-723A4647195C}"/>
          </ac:grpSpMkLst>
        </pc:grpChg>
        <pc:picChg chg="del">
          <ac:chgData name="Marta Urbaniak" userId="f34c09c8-63cb-4711-87b9-ebe23a3852df" providerId="ADAL" clId="{6130D016-F682-47BF-A609-CFD581AC6720}" dt="2022-05-05T07:36:10.043" v="1888" actId="478"/>
          <ac:picMkLst>
            <pc:docMk/>
            <pc:sldMk cId="2259574896" sldId="2076136317"/>
            <ac:picMk id="4" creationId="{83EEF29E-6FF1-49ED-8F30-5326FBC35034}"/>
          </ac:picMkLst>
        </pc:picChg>
        <pc:picChg chg="add mod">
          <ac:chgData name="Marta Urbaniak" userId="f34c09c8-63cb-4711-87b9-ebe23a3852df" providerId="ADAL" clId="{6130D016-F682-47BF-A609-CFD581AC6720}" dt="2022-05-05T07:36:13.719" v="1890"/>
          <ac:picMkLst>
            <pc:docMk/>
            <pc:sldMk cId="2259574896" sldId="2076136317"/>
            <ac:picMk id="13" creationId="{F12DC80C-950E-7FBD-C768-AA536BCCAE15}"/>
          </ac:picMkLst>
        </pc:picChg>
        <pc:picChg chg="del">
          <ac:chgData name="Marta Urbaniak" userId="f34c09c8-63cb-4711-87b9-ebe23a3852df" providerId="ADAL" clId="{6130D016-F682-47BF-A609-CFD581AC6720}" dt="2022-05-05T07:59:15.655" v="2304" actId="478"/>
          <ac:picMkLst>
            <pc:docMk/>
            <pc:sldMk cId="2259574896" sldId="2076136317"/>
            <ac:picMk id="14" creationId="{BE3197D2-01BB-4812-9FC3-449041F97C13}"/>
          </ac:picMkLst>
        </pc:picChg>
        <pc:picChg chg="del mod">
          <ac:chgData name="Marta Urbaniak" userId="f34c09c8-63cb-4711-87b9-ebe23a3852df" providerId="ADAL" clId="{6130D016-F682-47BF-A609-CFD581AC6720}" dt="2022-05-05T07:58:11.743" v="2225" actId="478"/>
          <ac:picMkLst>
            <pc:docMk/>
            <pc:sldMk cId="2259574896" sldId="2076136317"/>
            <ac:picMk id="15" creationId="{7FAEC41A-FB52-4D64-AFF3-DA0C7D7797C7}"/>
          </ac:picMkLst>
        </pc:picChg>
        <pc:picChg chg="del mod">
          <ac:chgData name="Marta Urbaniak" userId="f34c09c8-63cb-4711-87b9-ebe23a3852df" providerId="ADAL" clId="{6130D016-F682-47BF-A609-CFD581AC6720}" dt="2022-05-05T07:58:53.828" v="2299" actId="478"/>
          <ac:picMkLst>
            <pc:docMk/>
            <pc:sldMk cId="2259574896" sldId="2076136317"/>
            <ac:picMk id="17" creationId="{1453ADF1-6287-4D60-A095-732C2E4A1742}"/>
          </ac:picMkLst>
        </pc:picChg>
        <pc:picChg chg="add mod">
          <ac:chgData name="Marta Urbaniak" userId="f34c09c8-63cb-4711-87b9-ebe23a3852df" providerId="ADAL" clId="{6130D016-F682-47BF-A609-CFD581AC6720}" dt="2022-05-05T07:59:54.010" v="2309" actId="1076"/>
          <ac:picMkLst>
            <pc:docMk/>
            <pc:sldMk cId="2259574896" sldId="2076136317"/>
            <ac:picMk id="44" creationId="{10A344A7-DAA0-4FEF-0E05-A3BA4D731E27}"/>
          </ac:picMkLst>
        </pc:picChg>
        <pc:picChg chg="add mod">
          <ac:chgData name="Marta Urbaniak" userId="f34c09c8-63cb-4711-87b9-ebe23a3852df" providerId="ADAL" clId="{6130D016-F682-47BF-A609-CFD581AC6720}" dt="2022-05-05T07:59:54.010" v="2309" actId="1076"/>
          <ac:picMkLst>
            <pc:docMk/>
            <pc:sldMk cId="2259574896" sldId="2076136317"/>
            <ac:picMk id="46" creationId="{A6137710-26DD-57A1-DAC2-49DBEBD24A33}"/>
          </ac:picMkLst>
        </pc:picChg>
        <pc:picChg chg="add mod">
          <ac:chgData name="Marta Urbaniak" userId="f34c09c8-63cb-4711-87b9-ebe23a3852df" providerId="ADAL" clId="{6130D016-F682-47BF-A609-CFD581AC6720}" dt="2022-05-05T07:59:54.010" v="2309" actId="1076"/>
          <ac:picMkLst>
            <pc:docMk/>
            <pc:sldMk cId="2259574896" sldId="2076136317"/>
            <ac:picMk id="47" creationId="{3B94760E-C752-A9F0-2061-DF0F0EDEED6E}"/>
          </ac:picMkLst>
        </pc:picChg>
        <pc:picChg chg="add mod">
          <ac:chgData name="Marta Urbaniak" userId="f34c09c8-63cb-4711-87b9-ebe23a3852df" providerId="ADAL" clId="{6130D016-F682-47BF-A609-CFD581AC6720}" dt="2022-05-05T07:59:54.010" v="2309" actId="1076"/>
          <ac:picMkLst>
            <pc:docMk/>
            <pc:sldMk cId="2259574896" sldId="2076136317"/>
            <ac:picMk id="48" creationId="{FC5F22E2-ECF0-8EF0-97D6-C5575D56DB10}"/>
          </ac:picMkLst>
        </pc:picChg>
        <pc:picChg chg="add mod ord">
          <ac:chgData name="Marta Urbaniak" userId="f34c09c8-63cb-4711-87b9-ebe23a3852df" providerId="ADAL" clId="{6130D016-F682-47BF-A609-CFD581AC6720}" dt="2022-05-05T07:59:32.467" v="2306" actId="167"/>
          <ac:picMkLst>
            <pc:docMk/>
            <pc:sldMk cId="2259574896" sldId="2076136317"/>
            <ac:picMk id="49" creationId="{6E1FDFD3-CC77-00C2-E02A-0A0B8E78D9D8}"/>
          </ac:picMkLst>
        </pc:picChg>
        <pc:picChg chg="add mod">
          <ac:chgData name="Marta Urbaniak" userId="f34c09c8-63cb-4711-87b9-ebe23a3852df" providerId="ADAL" clId="{6130D016-F682-47BF-A609-CFD581AC6720}" dt="2022-05-05T07:59:28.137" v="2305"/>
          <ac:picMkLst>
            <pc:docMk/>
            <pc:sldMk cId="2259574896" sldId="2076136317"/>
            <ac:picMk id="50" creationId="{839937C5-DB7A-402F-E077-A233DFC6F1CA}"/>
          </ac:picMkLst>
        </pc:picChg>
        <pc:cxnChg chg="add mod">
          <ac:chgData name="Marta Urbaniak" userId="f34c09c8-63cb-4711-87b9-ebe23a3852df" providerId="ADAL" clId="{6130D016-F682-47BF-A609-CFD581AC6720}" dt="2022-05-05T07:59:54.010" v="2309" actId="1076"/>
          <ac:cxnSpMkLst>
            <pc:docMk/>
            <pc:sldMk cId="2259574896" sldId="2076136317"/>
            <ac:cxnSpMk id="24" creationId="{6BFCF37B-26E5-4B22-5B93-60C046F02034}"/>
          </ac:cxnSpMkLst>
        </pc:cxnChg>
        <pc:cxnChg chg="add mod">
          <ac:chgData name="Marta Urbaniak" userId="f34c09c8-63cb-4711-87b9-ebe23a3852df" providerId="ADAL" clId="{6130D016-F682-47BF-A609-CFD581AC6720}" dt="2022-05-05T07:59:54.010" v="2309" actId="1076"/>
          <ac:cxnSpMkLst>
            <pc:docMk/>
            <pc:sldMk cId="2259574896" sldId="2076136317"/>
            <ac:cxnSpMk id="26" creationId="{E5F42187-406F-7A77-7F9E-F9E0489EB99C}"/>
          </ac:cxnSpMkLst>
        </pc:cxnChg>
        <pc:cxnChg chg="add mod">
          <ac:chgData name="Marta Urbaniak" userId="f34c09c8-63cb-4711-87b9-ebe23a3852df" providerId="ADAL" clId="{6130D016-F682-47BF-A609-CFD581AC6720}" dt="2022-05-05T07:59:54.010" v="2309" actId="1076"/>
          <ac:cxnSpMkLst>
            <pc:docMk/>
            <pc:sldMk cId="2259574896" sldId="2076136317"/>
            <ac:cxnSpMk id="28" creationId="{AFCF9DA3-2C61-E4F7-0AC0-C639BFA357EF}"/>
          </ac:cxnSpMkLst>
        </pc:cxnChg>
      </pc:sldChg>
      <pc:sldChg chg="addSp delSp modSp mod modAnim">
        <pc:chgData name="Marta Urbaniak" userId="f34c09c8-63cb-4711-87b9-ebe23a3852df" providerId="ADAL" clId="{6130D016-F682-47BF-A609-CFD581AC6720}" dt="2022-05-10T10:20:26.619" v="4608"/>
        <pc:sldMkLst>
          <pc:docMk/>
          <pc:sldMk cId="1780221408" sldId="2076136318"/>
        </pc:sldMkLst>
        <pc:spChg chg="del">
          <ac:chgData name="Marta Urbaniak" userId="f34c09c8-63cb-4711-87b9-ebe23a3852df" providerId="ADAL" clId="{6130D016-F682-47BF-A609-CFD581AC6720}" dt="2022-05-05T08:08:07.965" v="2465" actId="478"/>
          <ac:spMkLst>
            <pc:docMk/>
            <pc:sldMk cId="1780221408" sldId="2076136318"/>
            <ac:spMk id="2" creationId="{10526090-2EB0-462E-BF2D-EF8F2399ECA4}"/>
          </ac:spMkLst>
        </pc:spChg>
        <pc:spChg chg="add del mod">
          <ac:chgData name="Marta Urbaniak" userId="f34c09c8-63cb-4711-87b9-ebe23a3852df" providerId="ADAL" clId="{6130D016-F682-47BF-A609-CFD581AC6720}" dt="2022-05-05T08:08:10.213" v="2467" actId="478"/>
          <ac:spMkLst>
            <pc:docMk/>
            <pc:sldMk cId="1780221408" sldId="2076136318"/>
            <ac:spMk id="4" creationId="{B93AC2F6-B12C-650B-B68F-6DC08EA4AB60}"/>
          </ac:spMkLst>
        </pc:spChg>
        <pc:spChg chg="del mod topLvl">
          <ac:chgData name="Marta Urbaniak" userId="f34c09c8-63cb-4711-87b9-ebe23a3852df" providerId="ADAL" clId="{6130D016-F682-47BF-A609-CFD581AC6720}" dt="2022-05-05T08:10:47.937" v="2542" actId="478"/>
          <ac:spMkLst>
            <pc:docMk/>
            <pc:sldMk cId="1780221408" sldId="2076136318"/>
            <ac:spMk id="6" creationId="{8DCA7A5B-1A92-4551-BFA4-05C0C61DD931}"/>
          </ac:spMkLst>
        </pc:spChg>
        <pc:spChg chg="mod topLvl">
          <ac:chgData name="Marta Urbaniak" userId="f34c09c8-63cb-4711-87b9-ebe23a3852df" providerId="ADAL" clId="{6130D016-F682-47BF-A609-CFD581AC6720}" dt="2022-05-06T12:37:42.826" v="4534" actId="20577"/>
          <ac:spMkLst>
            <pc:docMk/>
            <pc:sldMk cId="1780221408" sldId="2076136318"/>
            <ac:spMk id="7" creationId="{FEB6E7FF-E7F7-4AE7-B6E4-79EFF43C6BE2}"/>
          </ac:spMkLst>
        </pc:spChg>
        <pc:spChg chg="del">
          <ac:chgData name="Marta Urbaniak" userId="f34c09c8-63cb-4711-87b9-ebe23a3852df" providerId="ADAL" clId="{6130D016-F682-47BF-A609-CFD581AC6720}" dt="2022-05-05T08:09:39.711" v="2522" actId="478"/>
          <ac:spMkLst>
            <pc:docMk/>
            <pc:sldMk cId="1780221408" sldId="2076136318"/>
            <ac:spMk id="10" creationId="{BA6972AA-5DEA-4C06-B541-90EE3F262C2B}"/>
          </ac:spMkLst>
        </pc:spChg>
        <pc:spChg chg="add mod">
          <ac:chgData name="Marta Urbaniak" userId="f34c09c8-63cb-4711-87b9-ebe23a3852df" providerId="ADAL" clId="{6130D016-F682-47BF-A609-CFD581AC6720}" dt="2022-05-05T08:09:35.229" v="2521" actId="20577"/>
          <ac:spMkLst>
            <pc:docMk/>
            <pc:sldMk cId="1780221408" sldId="2076136318"/>
            <ac:spMk id="17" creationId="{4AF8AB17-22A0-D413-F770-84B37D5F2ABD}"/>
          </ac:spMkLst>
        </pc:spChg>
        <pc:spChg chg="add mod ord">
          <ac:chgData name="Marta Urbaniak" userId="f34c09c8-63cb-4711-87b9-ebe23a3852df" providerId="ADAL" clId="{6130D016-F682-47BF-A609-CFD581AC6720}" dt="2022-05-05T08:11:50.331" v="2559" actId="14100"/>
          <ac:spMkLst>
            <pc:docMk/>
            <pc:sldMk cId="1780221408" sldId="2076136318"/>
            <ac:spMk id="19" creationId="{E4BE7E34-45FB-AC20-5EEE-0C784B21553B}"/>
          </ac:spMkLst>
        </pc:spChg>
        <pc:spChg chg="add mod">
          <ac:chgData name="Marta Urbaniak" userId="f34c09c8-63cb-4711-87b9-ebe23a3852df" providerId="ADAL" clId="{6130D016-F682-47BF-A609-CFD581AC6720}" dt="2022-05-05T08:11:29.530" v="2554"/>
          <ac:spMkLst>
            <pc:docMk/>
            <pc:sldMk cId="1780221408" sldId="2076136318"/>
            <ac:spMk id="25" creationId="{D1E59E30-FD39-B5A1-348B-EB5E8299E8CA}"/>
          </ac:spMkLst>
        </pc:spChg>
        <pc:grpChg chg="del">
          <ac:chgData name="Marta Urbaniak" userId="f34c09c8-63cb-4711-87b9-ebe23a3852df" providerId="ADAL" clId="{6130D016-F682-47BF-A609-CFD581AC6720}" dt="2022-05-05T08:10:43.698" v="2540" actId="165"/>
          <ac:grpSpMkLst>
            <pc:docMk/>
            <pc:sldMk cId="1780221408" sldId="2076136318"/>
            <ac:grpSpMk id="5" creationId="{C21E4FD8-6042-4666-8C3B-723A4647195C}"/>
          </ac:grpSpMkLst>
        </pc:grpChg>
        <pc:picChg chg="mod modCrop">
          <ac:chgData name="Marta Urbaniak" userId="f34c09c8-63cb-4711-87b9-ebe23a3852df" providerId="ADAL" clId="{6130D016-F682-47BF-A609-CFD581AC6720}" dt="2022-05-05T08:10:14.573" v="2531" actId="1076"/>
          <ac:picMkLst>
            <pc:docMk/>
            <pc:sldMk cId="1780221408" sldId="2076136318"/>
            <ac:picMk id="11" creationId="{3335E55A-94E6-4ED9-A666-88F4A5532574}"/>
          </ac:picMkLst>
        </pc:picChg>
        <pc:picChg chg="del">
          <ac:chgData name="Marta Urbaniak" userId="f34c09c8-63cb-4711-87b9-ebe23a3852df" providerId="ADAL" clId="{6130D016-F682-47BF-A609-CFD581AC6720}" dt="2022-05-05T08:08:11.946" v="2468" actId="478"/>
          <ac:picMkLst>
            <pc:docMk/>
            <pc:sldMk cId="1780221408" sldId="2076136318"/>
            <ac:picMk id="12" creationId="{6576201C-FDB2-4E01-BA02-E1775564444E}"/>
          </ac:picMkLst>
        </pc:picChg>
        <pc:picChg chg="del">
          <ac:chgData name="Marta Urbaniak" userId="f34c09c8-63cb-4711-87b9-ebe23a3852df" providerId="ADAL" clId="{6130D016-F682-47BF-A609-CFD581AC6720}" dt="2022-05-05T08:09:56.702" v="2526" actId="478"/>
          <ac:picMkLst>
            <pc:docMk/>
            <pc:sldMk cId="1780221408" sldId="2076136318"/>
            <ac:picMk id="14" creationId="{BE3197D2-01BB-4812-9FC3-449041F97C13}"/>
          </ac:picMkLst>
        </pc:picChg>
        <pc:picChg chg="mod">
          <ac:chgData name="Marta Urbaniak" userId="f34c09c8-63cb-4711-87b9-ebe23a3852df" providerId="ADAL" clId="{6130D016-F682-47BF-A609-CFD581AC6720}" dt="2022-05-05T08:10:36.791" v="2539" actId="1076"/>
          <ac:picMkLst>
            <pc:docMk/>
            <pc:sldMk cId="1780221408" sldId="2076136318"/>
            <ac:picMk id="15" creationId="{8DEEA9A6-0136-41DF-9FED-F32DF4AFB290}"/>
          </ac:picMkLst>
        </pc:picChg>
        <pc:picChg chg="add del mod">
          <ac:chgData name="Marta Urbaniak" userId="f34c09c8-63cb-4711-87b9-ebe23a3852df" providerId="ADAL" clId="{6130D016-F682-47BF-A609-CFD581AC6720}" dt="2022-05-05T08:08:27.101" v="2472" actId="478"/>
          <ac:picMkLst>
            <pc:docMk/>
            <pc:sldMk cId="1780221408" sldId="2076136318"/>
            <ac:picMk id="16" creationId="{4BEC17CB-34CF-66FD-F9AE-E44F59E1BA0D}"/>
          </ac:picMkLst>
        </pc:picChg>
        <pc:picChg chg="add mod">
          <ac:chgData name="Marta Urbaniak" userId="f34c09c8-63cb-4711-87b9-ebe23a3852df" providerId="ADAL" clId="{6130D016-F682-47BF-A609-CFD581AC6720}" dt="2022-05-05T08:08:29.507" v="2473" actId="1076"/>
          <ac:picMkLst>
            <pc:docMk/>
            <pc:sldMk cId="1780221408" sldId="2076136318"/>
            <ac:picMk id="18" creationId="{58901A3A-88C3-98F8-0E66-918EDD3EDFE3}"/>
          </ac:picMkLst>
        </pc:picChg>
        <pc:picChg chg="add mod">
          <ac:chgData name="Marta Urbaniak" userId="f34c09c8-63cb-4711-87b9-ebe23a3852df" providerId="ADAL" clId="{6130D016-F682-47BF-A609-CFD581AC6720}" dt="2022-05-05T13:13:25.346" v="3735" actId="1076"/>
          <ac:picMkLst>
            <pc:docMk/>
            <pc:sldMk cId="1780221408" sldId="2076136318"/>
            <ac:picMk id="20" creationId="{8A72BA26-C287-27D0-09AC-5CE4F32C2E83}"/>
          </ac:picMkLst>
        </pc:picChg>
        <pc:picChg chg="add mod">
          <ac:chgData name="Marta Urbaniak" userId="f34c09c8-63cb-4711-87b9-ebe23a3852df" providerId="ADAL" clId="{6130D016-F682-47BF-A609-CFD581AC6720}" dt="2022-05-05T08:13:50.683" v="2586" actId="1076"/>
          <ac:picMkLst>
            <pc:docMk/>
            <pc:sldMk cId="1780221408" sldId="2076136318"/>
            <ac:picMk id="21" creationId="{D391DCBC-C457-6435-ED72-79FEDA8B7168}"/>
          </ac:picMkLst>
        </pc:picChg>
        <pc:picChg chg="add mod">
          <ac:chgData name="Marta Urbaniak" userId="f34c09c8-63cb-4711-87b9-ebe23a3852df" providerId="ADAL" clId="{6130D016-F682-47BF-A609-CFD581AC6720}" dt="2022-05-05T08:13:38.425" v="2584" actId="1076"/>
          <ac:picMkLst>
            <pc:docMk/>
            <pc:sldMk cId="1780221408" sldId="2076136318"/>
            <ac:picMk id="22" creationId="{73A503EA-DC29-8640-F8BC-FAA179970B0F}"/>
          </ac:picMkLst>
        </pc:picChg>
        <pc:picChg chg="add mod ord">
          <ac:chgData name="Marta Urbaniak" userId="f34c09c8-63cb-4711-87b9-ebe23a3852df" providerId="ADAL" clId="{6130D016-F682-47BF-A609-CFD581AC6720}" dt="2022-05-05T08:11:31.687" v="2555" actId="167"/>
          <ac:picMkLst>
            <pc:docMk/>
            <pc:sldMk cId="1780221408" sldId="2076136318"/>
            <ac:picMk id="23" creationId="{20DF4E18-E22C-B815-9801-C7CA241D5FCC}"/>
          </ac:picMkLst>
        </pc:picChg>
        <pc:picChg chg="add mod">
          <ac:chgData name="Marta Urbaniak" userId="f34c09c8-63cb-4711-87b9-ebe23a3852df" providerId="ADAL" clId="{6130D016-F682-47BF-A609-CFD581AC6720}" dt="2022-05-05T08:11:29.530" v="2554"/>
          <ac:picMkLst>
            <pc:docMk/>
            <pc:sldMk cId="1780221408" sldId="2076136318"/>
            <ac:picMk id="24" creationId="{5917A707-E679-9DC6-9CDB-57811DDDF76E}"/>
          </ac:picMkLst>
        </pc:picChg>
      </pc:sldChg>
      <pc:sldChg chg="del">
        <pc:chgData name="Marta Urbaniak" userId="f34c09c8-63cb-4711-87b9-ebe23a3852df" providerId="ADAL" clId="{6130D016-F682-47BF-A609-CFD581AC6720}" dt="2022-05-05T08:14:41.481" v="2601" actId="47"/>
        <pc:sldMkLst>
          <pc:docMk/>
          <pc:sldMk cId="2204699974" sldId="2076136319"/>
        </pc:sldMkLst>
      </pc:sldChg>
      <pc:sldChg chg="del">
        <pc:chgData name="Marta Urbaniak" userId="f34c09c8-63cb-4711-87b9-ebe23a3852df" providerId="ADAL" clId="{6130D016-F682-47BF-A609-CFD581AC6720}" dt="2022-05-05T08:17:18.332" v="2625" actId="47"/>
        <pc:sldMkLst>
          <pc:docMk/>
          <pc:sldMk cId="1574352682" sldId="2076136320"/>
        </pc:sldMkLst>
      </pc:sldChg>
      <pc:sldChg chg="del">
        <pc:chgData name="Marta Urbaniak" userId="f34c09c8-63cb-4711-87b9-ebe23a3852df" providerId="ADAL" clId="{6130D016-F682-47BF-A609-CFD581AC6720}" dt="2022-05-05T08:23:03.733" v="2697" actId="47"/>
        <pc:sldMkLst>
          <pc:docMk/>
          <pc:sldMk cId="816659627" sldId="2076136321"/>
        </pc:sldMkLst>
      </pc:sldChg>
      <pc:sldChg chg="del">
        <pc:chgData name="Marta Urbaniak" userId="f34c09c8-63cb-4711-87b9-ebe23a3852df" providerId="ADAL" clId="{6130D016-F682-47BF-A609-CFD581AC6720}" dt="2022-05-05T08:25:10.861" v="2730" actId="47"/>
        <pc:sldMkLst>
          <pc:docMk/>
          <pc:sldMk cId="1617056876" sldId="2076136322"/>
        </pc:sldMkLst>
      </pc:sldChg>
      <pc:sldChg chg="del">
        <pc:chgData name="Marta Urbaniak" userId="f34c09c8-63cb-4711-87b9-ebe23a3852df" providerId="ADAL" clId="{6130D016-F682-47BF-A609-CFD581AC6720}" dt="2022-05-05T08:27:58.850" v="2761" actId="47"/>
        <pc:sldMkLst>
          <pc:docMk/>
          <pc:sldMk cId="3549964845" sldId="2076136323"/>
        </pc:sldMkLst>
      </pc:sldChg>
      <pc:sldChg chg="addSp delSp modSp mod modTransition addAnim delAnim modAnim">
        <pc:chgData name="Marta Urbaniak" userId="f34c09c8-63cb-4711-87b9-ebe23a3852df" providerId="ADAL" clId="{6130D016-F682-47BF-A609-CFD581AC6720}" dt="2022-05-06T10:49:42.358" v="4457"/>
        <pc:sldMkLst>
          <pc:docMk/>
          <pc:sldMk cId="1772909994" sldId="2076136324"/>
        </pc:sldMkLst>
        <pc:spChg chg="add mod">
          <ac:chgData name="Marta Urbaniak" userId="f34c09c8-63cb-4711-87b9-ebe23a3852df" providerId="ADAL" clId="{6130D016-F682-47BF-A609-CFD581AC6720}" dt="2022-05-05T06:54:14.301" v="1397" actId="1076"/>
          <ac:spMkLst>
            <pc:docMk/>
            <pc:sldMk cId="1772909994" sldId="2076136324"/>
            <ac:spMk id="2" creationId="{03FD4999-8A75-A684-A04E-73D68236A029}"/>
          </ac:spMkLst>
        </pc:spChg>
        <pc:spChg chg="add mod">
          <ac:chgData name="Marta Urbaniak" userId="f34c09c8-63cb-4711-87b9-ebe23a3852df" providerId="ADAL" clId="{6130D016-F682-47BF-A609-CFD581AC6720}" dt="2022-05-05T06:51:15.645" v="1323" actId="1076"/>
          <ac:spMkLst>
            <pc:docMk/>
            <pc:sldMk cId="1772909994" sldId="2076136324"/>
            <ac:spMk id="3" creationId="{1D8FCA79-05F8-1F82-A954-0D60D915D1B9}"/>
          </ac:spMkLst>
        </pc:spChg>
        <pc:spChg chg="del">
          <ac:chgData name="Marta Urbaniak" userId="f34c09c8-63cb-4711-87b9-ebe23a3852df" providerId="ADAL" clId="{6130D016-F682-47BF-A609-CFD581AC6720}" dt="2022-05-05T06:51:41.960" v="1328" actId="478"/>
          <ac:spMkLst>
            <pc:docMk/>
            <pc:sldMk cId="1772909994" sldId="2076136324"/>
            <ac:spMk id="4" creationId="{6AA01232-4132-4555-B41E-92DF1DF68A34}"/>
          </ac:spMkLst>
        </pc:spChg>
        <pc:spChg chg="add mod">
          <ac:chgData name="Marta Urbaniak" userId="f34c09c8-63cb-4711-87b9-ebe23a3852df" providerId="ADAL" clId="{6130D016-F682-47BF-A609-CFD581AC6720}" dt="2022-05-05T07:10:18.271" v="1564" actId="1076"/>
          <ac:spMkLst>
            <pc:docMk/>
            <pc:sldMk cId="1772909994" sldId="2076136324"/>
            <ac:spMk id="14" creationId="{89125DD2-DE67-38AA-7320-2CAD7EDE4C0C}"/>
          </ac:spMkLst>
        </pc:spChg>
        <pc:spChg chg="add mod">
          <ac:chgData name="Marta Urbaniak" userId="f34c09c8-63cb-4711-87b9-ebe23a3852df" providerId="ADAL" clId="{6130D016-F682-47BF-A609-CFD581AC6720}" dt="2022-05-05T07:24:20.494" v="1713" actId="404"/>
          <ac:spMkLst>
            <pc:docMk/>
            <pc:sldMk cId="1772909994" sldId="2076136324"/>
            <ac:spMk id="15" creationId="{72069F53-18B1-BD6D-F1DF-66DDAB65D48A}"/>
          </ac:spMkLst>
        </pc:spChg>
        <pc:spChg chg="add mod ord">
          <ac:chgData name="Marta Urbaniak" userId="f34c09c8-63cb-4711-87b9-ebe23a3852df" providerId="ADAL" clId="{6130D016-F682-47BF-A609-CFD581AC6720}" dt="2022-05-05T07:10:26.022" v="1566" actId="14100"/>
          <ac:spMkLst>
            <pc:docMk/>
            <pc:sldMk cId="1772909994" sldId="2076136324"/>
            <ac:spMk id="16" creationId="{946AA0DE-E564-78B8-0395-B94A7AF52B0D}"/>
          </ac:spMkLst>
        </pc:spChg>
        <pc:spChg chg="add mod">
          <ac:chgData name="Marta Urbaniak" userId="f34c09c8-63cb-4711-87b9-ebe23a3852df" providerId="ADAL" clId="{6130D016-F682-47BF-A609-CFD581AC6720}" dt="2022-05-05T06:54:35.612" v="1415" actId="20577"/>
          <ac:spMkLst>
            <pc:docMk/>
            <pc:sldMk cId="1772909994" sldId="2076136324"/>
            <ac:spMk id="17" creationId="{C5225FBF-213A-EB45-E638-8C89DB46F410}"/>
          </ac:spMkLst>
        </pc:spChg>
        <pc:spChg chg="add mod">
          <ac:chgData name="Marta Urbaniak" userId="f34c09c8-63cb-4711-87b9-ebe23a3852df" providerId="ADAL" clId="{6130D016-F682-47BF-A609-CFD581AC6720}" dt="2022-05-05T06:54:40.936" v="1429" actId="20577"/>
          <ac:spMkLst>
            <pc:docMk/>
            <pc:sldMk cId="1772909994" sldId="2076136324"/>
            <ac:spMk id="18" creationId="{ECC88293-B6C2-D9DF-3BB1-1FD5CEE2A237}"/>
          </ac:spMkLst>
        </pc:spChg>
        <pc:spChg chg="add mod">
          <ac:chgData name="Marta Urbaniak" userId="f34c09c8-63cb-4711-87b9-ebe23a3852df" providerId="ADAL" clId="{6130D016-F682-47BF-A609-CFD581AC6720}" dt="2022-05-05T06:54:44.636" v="1438" actId="20577"/>
          <ac:spMkLst>
            <pc:docMk/>
            <pc:sldMk cId="1772909994" sldId="2076136324"/>
            <ac:spMk id="19" creationId="{786A0C8A-79EC-D341-8493-DB70F353753D}"/>
          </ac:spMkLst>
        </pc:spChg>
        <pc:spChg chg="add mod">
          <ac:chgData name="Marta Urbaniak" userId="f34c09c8-63cb-4711-87b9-ebe23a3852df" providerId="ADAL" clId="{6130D016-F682-47BF-A609-CFD581AC6720}" dt="2022-05-05T06:54:47.576" v="1444" actId="20577"/>
          <ac:spMkLst>
            <pc:docMk/>
            <pc:sldMk cId="1772909994" sldId="2076136324"/>
            <ac:spMk id="20" creationId="{0F8997E4-8092-CA29-05BD-3C4ACA90898C}"/>
          </ac:spMkLst>
        </pc:spChg>
        <pc:spChg chg="add mod">
          <ac:chgData name="Marta Urbaniak" userId="f34c09c8-63cb-4711-87b9-ebe23a3852df" providerId="ADAL" clId="{6130D016-F682-47BF-A609-CFD581AC6720}" dt="2022-05-05T06:54:18.395" v="1398" actId="14100"/>
          <ac:spMkLst>
            <pc:docMk/>
            <pc:sldMk cId="1772909994" sldId="2076136324"/>
            <ac:spMk id="21" creationId="{71C5C82E-365D-925B-0690-91D11C659A02}"/>
          </ac:spMkLst>
        </pc:spChg>
        <pc:spChg chg="add mod">
          <ac:chgData name="Marta Urbaniak" userId="f34c09c8-63cb-4711-87b9-ebe23a3852df" providerId="ADAL" clId="{6130D016-F682-47BF-A609-CFD581AC6720}" dt="2022-05-05T06:58:08.563" v="1472" actId="1076"/>
          <ac:spMkLst>
            <pc:docMk/>
            <pc:sldMk cId="1772909994" sldId="2076136324"/>
            <ac:spMk id="22" creationId="{5388D588-EC12-3622-99BA-B2D672BA2BEC}"/>
          </ac:spMkLst>
        </pc:spChg>
        <pc:spChg chg="add mod">
          <ac:chgData name="Marta Urbaniak" userId="f34c09c8-63cb-4711-87b9-ebe23a3852df" providerId="ADAL" clId="{6130D016-F682-47BF-A609-CFD581AC6720}" dt="2022-05-05T07:10:18.271" v="1564" actId="1076"/>
          <ac:spMkLst>
            <pc:docMk/>
            <pc:sldMk cId="1772909994" sldId="2076136324"/>
            <ac:spMk id="23" creationId="{B6C4ADB3-6DD7-DD25-8726-9CD430C44A17}"/>
          </ac:spMkLst>
        </pc:spChg>
        <pc:spChg chg="add mod">
          <ac:chgData name="Marta Urbaniak" userId="f34c09c8-63cb-4711-87b9-ebe23a3852df" providerId="ADAL" clId="{6130D016-F682-47BF-A609-CFD581AC6720}" dt="2022-05-05T06:58:50.420" v="1475"/>
          <ac:spMkLst>
            <pc:docMk/>
            <pc:sldMk cId="1772909994" sldId="2076136324"/>
            <ac:spMk id="25" creationId="{07B2441C-FE54-0659-E556-76BB3CDE85CD}"/>
          </ac:spMkLst>
        </pc:spChg>
        <pc:spChg chg="add mod">
          <ac:chgData name="Marta Urbaniak" userId="f34c09c8-63cb-4711-87b9-ebe23a3852df" providerId="ADAL" clId="{6130D016-F682-47BF-A609-CFD581AC6720}" dt="2022-05-05T07:13:08.226" v="1597" actId="164"/>
          <ac:spMkLst>
            <pc:docMk/>
            <pc:sldMk cId="1772909994" sldId="2076136324"/>
            <ac:spMk id="27" creationId="{2A6FBABA-A213-A06C-A37A-BFC8345F9993}"/>
          </ac:spMkLst>
        </pc:spChg>
        <pc:spChg chg="add mod">
          <ac:chgData name="Marta Urbaniak" userId="f34c09c8-63cb-4711-87b9-ebe23a3852df" providerId="ADAL" clId="{6130D016-F682-47BF-A609-CFD581AC6720}" dt="2022-05-05T07:13:08.226" v="1597" actId="164"/>
          <ac:spMkLst>
            <pc:docMk/>
            <pc:sldMk cId="1772909994" sldId="2076136324"/>
            <ac:spMk id="28" creationId="{ED670B7F-B670-16DE-C609-C766B07671C6}"/>
          </ac:spMkLst>
        </pc:spChg>
        <pc:spChg chg="add mod">
          <ac:chgData name="Marta Urbaniak" userId="f34c09c8-63cb-4711-87b9-ebe23a3852df" providerId="ADAL" clId="{6130D016-F682-47BF-A609-CFD581AC6720}" dt="2022-05-05T07:13:08.226" v="1597" actId="164"/>
          <ac:spMkLst>
            <pc:docMk/>
            <pc:sldMk cId="1772909994" sldId="2076136324"/>
            <ac:spMk id="29" creationId="{6F3A092B-531F-79B2-B393-8AF46E7A3223}"/>
          </ac:spMkLst>
        </pc:spChg>
        <pc:spChg chg="add del mod ord">
          <ac:chgData name="Marta Urbaniak" userId="f34c09c8-63cb-4711-87b9-ebe23a3852df" providerId="ADAL" clId="{6130D016-F682-47BF-A609-CFD581AC6720}" dt="2022-05-05T07:11:57.741" v="1575" actId="478"/>
          <ac:spMkLst>
            <pc:docMk/>
            <pc:sldMk cId="1772909994" sldId="2076136324"/>
            <ac:spMk id="30" creationId="{691B1160-A3D1-D438-4F3F-C3873D30F645}"/>
          </ac:spMkLst>
        </pc:spChg>
        <pc:grpChg chg="add mod">
          <ac:chgData name="Marta Urbaniak" userId="f34c09c8-63cb-4711-87b9-ebe23a3852df" providerId="ADAL" clId="{6130D016-F682-47BF-A609-CFD581AC6720}" dt="2022-05-05T07:13:08.226" v="1597" actId="164"/>
          <ac:grpSpMkLst>
            <pc:docMk/>
            <pc:sldMk cId="1772909994" sldId="2076136324"/>
            <ac:grpSpMk id="32" creationId="{141F0203-83BA-5F1F-BC94-AFB0B8D09EB4}"/>
          </ac:grpSpMkLst>
        </pc:grpChg>
        <pc:graphicFrameChg chg="add del modGraphic">
          <ac:chgData name="Marta Urbaniak" userId="f34c09c8-63cb-4711-87b9-ebe23a3852df" providerId="ADAL" clId="{6130D016-F682-47BF-A609-CFD581AC6720}" dt="2022-05-05T07:01:56.184" v="1486" actId="478"/>
          <ac:graphicFrameMkLst>
            <pc:docMk/>
            <pc:sldMk cId="1772909994" sldId="2076136324"/>
            <ac:graphicFrameMk id="26" creationId="{57E8891F-B651-835A-137E-D2B86C701C5F}"/>
          </ac:graphicFrameMkLst>
        </pc:graphicFrameChg>
        <pc:picChg chg="del mod ord">
          <ac:chgData name="Marta Urbaniak" userId="f34c09c8-63cb-4711-87b9-ebe23a3852df" providerId="ADAL" clId="{6130D016-F682-47BF-A609-CFD581AC6720}" dt="2022-05-05T06:50:56.172" v="1318" actId="478"/>
          <ac:picMkLst>
            <pc:docMk/>
            <pc:sldMk cId="1772909994" sldId="2076136324"/>
            <ac:picMk id="5" creationId="{F5A2A91A-1E07-4E95-A0D0-949E63271334}"/>
          </ac:picMkLst>
        </pc:picChg>
        <pc:picChg chg="add del mod ord">
          <ac:chgData name="Marta Urbaniak" userId="f34c09c8-63cb-4711-87b9-ebe23a3852df" providerId="ADAL" clId="{6130D016-F682-47BF-A609-CFD581AC6720}" dt="2022-05-05T07:13:08.226" v="1597" actId="164"/>
          <ac:picMkLst>
            <pc:docMk/>
            <pc:sldMk cId="1772909994" sldId="2076136324"/>
            <ac:picMk id="6" creationId="{6F67597F-3224-4141-91B3-B3D906DFFF89}"/>
          </ac:picMkLst>
        </pc:picChg>
        <pc:picChg chg="del">
          <ac:chgData name="Marta Urbaniak" userId="f34c09c8-63cb-4711-87b9-ebe23a3852df" providerId="ADAL" clId="{6130D016-F682-47BF-A609-CFD581AC6720}" dt="2022-05-05T06:51:43.977" v="1330" actId="478"/>
          <ac:picMkLst>
            <pc:docMk/>
            <pc:sldMk cId="1772909994" sldId="2076136324"/>
            <ac:picMk id="7" creationId="{8D09425E-C6F2-4353-A510-E4DCB9811A23}"/>
          </ac:picMkLst>
        </pc:picChg>
        <pc:picChg chg="add mod">
          <ac:chgData name="Marta Urbaniak" userId="f34c09c8-63cb-4711-87b9-ebe23a3852df" providerId="ADAL" clId="{6130D016-F682-47BF-A609-CFD581AC6720}" dt="2022-05-05T06:51:19.067" v="1325" actId="1076"/>
          <ac:picMkLst>
            <pc:docMk/>
            <pc:sldMk cId="1772909994" sldId="2076136324"/>
            <ac:picMk id="9" creationId="{F9B2B81E-8AA3-FDF3-E844-BCA44F4C56CC}"/>
          </ac:picMkLst>
        </pc:picChg>
        <pc:picChg chg="add mod">
          <ac:chgData name="Marta Urbaniak" userId="f34c09c8-63cb-4711-87b9-ebe23a3852df" providerId="ADAL" clId="{6130D016-F682-47BF-A609-CFD581AC6720}" dt="2022-05-05T06:51:25.043" v="1326" actId="408"/>
          <ac:picMkLst>
            <pc:docMk/>
            <pc:sldMk cId="1772909994" sldId="2076136324"/>
            <ac:picMk id="11" creationId="{9ACA7838-604E-CCAF-8FEA-DDB09D1265D9}"/>
          </ac:picMkLst>
        </pc:picChg>
        <pc:picChg chg="add mod">
          <ac:chgData name="Marta Urbaniak" userId="f34c09c8-63cb-4711-87b9-ebe23a3852df" providerId="ADAL" clId="{6130D016-F682-47BF-A609-CFD581AC6720}" dt="2022-05-05T06:51:17.325" v="1324" actId="1076"/>
          <ac:picMkLst>
            <pc:docMk/>
            <pc:sldMk cId="1772909994" sldId="2076136324"/>
            <ac:picMk id="13" creationId="{198C444C-D31F-9D94-59D7-341218C4F560}"/>
          </ac:picMkLst>
        </pc:picChg>
        <pc:picChg chg="add mod">
          <ac:chgData name="Marta Urbaniak" userId="f34c09c8-63cb-4711-87b9-ebe23a3852df" providerId="ADAL" clId="{6130D016-F682-47BF-A609-CFD581AC6720}" dt="2022-05-05T06:58:50.420" v="1475"/>
          <ac:picMkLst>
            <pc:docMk/>
            <pc:sldMk cId="1772909994" sldId="2076136324"/>
            <ac:picMk id="24" creationId="{D448AAB0-5AE8-2EEC-1F34-7F1CE175250F}"/>
          </ac:picMkLst>
        </pc:picChg>
        <pc:picChg chg="add mod ord">
          <ac:chgData name="Marta Urbaniak" userId="f34c09c8-63cb-4711-87b9-ebe23a3852df" providerId="ADAL" clId="{6130D016-F682-47BF-A609-CFD581AC6720}" dt="2022-05-05T07:11:41.095" v="1569" actId="167"/>
          <ac:picMkLst>
            <pc:docMk/>
            <pc:sldMk cId="1772909994" sldId="2076136324"/>
            <ac:picMk id="31" creationId="{3AFB29CD-37D0-4715-7EAE-CBC2A76879E0}"/>
          </ac:picMkLst>
        </pc:picChg>
      </pc:sldChg>
      <pc:sldChg chg="addSp delSp modSp mod modTransition">
        <pc:chgData name="Marta Urbaniak" userId="f34c09c8-63cb-4711-87b9-ebe23a3852df" providerId="ADAL" clId="{6130D016-F682-47BF-A609-CFD581AC6720}" dt="2022-05-06T10:49:39.606" v="4456"/>
        <pc:sldMkLst>
          <pc:docMk/>
          <pc:sldMk cId="3196441095" sldId="2076136325"/>
        </pc:sldMkLst>
        <pc:spChg chg="add mod">
          <ac:chgData name="Marta Urbaniak" userId="f34c09c8-63cb-4711-87b9-ebe23a3852df" providerId="ADAL" clId="{6130D016-F682-47BF-A609-CFD581AC6720}" dt="2022-05-05T06:46:09.957" v="1242" actId="14861"/>
          <ac:spMkLst>
            <pc:docMk/>
            <pc:sldMk cId="3196441095" sldId="2076136325"/>
            <ac:spMk id="2" creationId="{D32B6021-BBC2-F01A-A0E8-73019B967C30}"/>
          </ac:spMkLst>
        </pc:spChg>
        <pc:spChg chg="del">
          <ac:chgData name="Marta Urbaniak" userId="f34c09c8-63cb-4711-87b9-ebe23a3852df" providerId="ADAL" clId="{6130D016-F682-47BF-A609-CFD581AC6720}" dt="2022-05-04T13:18:50.944" v="890" actId="478"/>
          <ac:spMkLst>
            <pc:docMk/>
            <pc:sldMk cId="3196441095" sldId="2076136325"/>
            <ac:spMk id="4" creationId="{6E47470A-63C6-4F72-8F3E-81A2C145A746}"/>
          </ac:spMkLst>
        </pc:spChg>
        <pc:spChg chg="add mod">
          <ac:chgData name="Marta Urbaniak" userId="f34c09c8-63cb-4711-87b9-ebe23a3852df" providerId="ADAL" clId="{6130D016-F682-47BF-A609-CFD581AC6720}" dt="2022-05-05T07:24:16.296" v="1711" actId="404"/>
          <ac:spMkLst>
            <pc:docMk/>
            <pc:sldMk cId="3196441095" sldId="2076136325"/>
            <ac:spMk id="6" creationId="{B80B2180-E0D7-84D1-3EF9-B109E215D765}"/>
          </ac:spMkLst>
        </pc:spChg>
        <pc:spChg chg="add mod">
          <ac:chgData name="Marta Urbaniak" userId="f34c09c8-63cb-4711-87b9-ebe23a3852df" providerId="ADAL" clId="{6130D016-F682-47BF-A609-CFD581AC6720}" dt="2022-05-05T06:46:06.145" v="1241" actId="14861"/>
          <ac:spMkLst>
            <pc:docMk/>
            <pc:sldMk cId="3196441095" sldId="2076136325"/>
            <ac:spMk id="7" creationId="{9C9016D8-D883-C86E-DE88-2DB3F61F837E}"/>
          </ac:spMkLst>
        </pc:spChg>
        <pc:spChg chg="add mod">
          <ac:chgData name="Marta Urbaniak" userId="f34c09c8-63cb-4711-87b9-ebe23a3852df" providerId="ADAL" clId="{6130D016-F682-47BF-A609-CFD581AC6720}" dt="2022-05-05T06:46:14.709" v="1243" actId="14861"/>
          <ac:spMkLst>
            <pc:docMk/>
            <pc:sldMk cId="3196441095" sldId="2076136325"/>
            <ac:spMk id="8" creationId="{43503C08-124C-AD95-FCA8-2652248700C2}"/>
          </ac:spMkLst>
        </pc:spChg>
        <pc:spChg chg="add mod">
          <ac:chgData name="Marta Urbaniak" userId="f34c09c8-63cb-4711-87b9-ebe23a3852df" providerId="ADAL" clId="{6130D016-F682-47BF-A609-CFD581AC6720}" dt="2022-05-05T06:46:22.066" v="1244" actId="14861"/>
          <ac:spMkLst>
            <pc:docMk/>
            <pc:sldMk cId="3196441095" sldId="2076136325"/>
            <ac:spMk id="9" creationId="{854E1E7E-6532-421B-5082-671355658739}"/>
          </ac:spMkLst>
        </pc:spChg>
        <pc:spChg chg="add mod">
          <ac:chgData name="Marta Urbaniak" userId="f34c09c8-63cb-4711-87b9-ebe23a3852df" providerId="ADAL" clId="{6130D016-F682-47BF-A609-CFD581AC6720}" dt="2022-05-04T13:26:59.292" v="1089" actId="207"/>
          <ac:spMkLst>
            <pc:docMk/>
            <pc:sldMk cId="3196441095" sldId="2076136325"/>
            <ac:spMk id="10" creationId="{CC4971AB-B0D5-4221-67A7-0693802C3E31}"/>
          </ac:spMkLst>
        </pc:spChg>
        <pc:spChg chg="add mod">
          <ac:chgData name="Marta Urbaniak" userId="f34c09c8-63cb-4711-87b9-ebe23a3852df" providerId="ADAL" clId="{6130D016-F682-47BF-A609-CFD581AC6720}" dt="2022-05-05T12:57:22.556" v="3385" actId="1076"/>
          <ac:spMkLst>
            <pc:docMk/>
            <pc:sldMk cId="3196441095" sldId="2076136325"/>
            <ac:spMk id="11" creationId="{C0CF954F-10F3-EE45-59C5-0F8FA4050DAF}"/>
          </ac:spMkLst>
        </pc:spChg>
        <pc:spChg chg="add mod">
          <ac:chgData name="Marta Urbaniak" userId="f34c09c8-63cb-4711-87b9-ebe23a3852df" providerId="ADAL" clId="{6130D016-F682-47BF-A609-CFD581AC6720}" dt="2022-05-05T06:47:53.382" v="1283" actId="2711"/>
          <ac:spMkLst>
            <pc:docMk/>
            <pc:sldMk cId="3196441095" sldId="2076136325"/>
            <ac:spMk id="12" creationId="{0D631ABE-81A0-2010-A224-8F02D8D37537}"/>
          </ac:spMkLst>
        </pc:spChg>
        <pc:spChg chg="add mod">
          <ac:chgData name="Marta Urbaniak" userId="f34c09c8-63cb-4711-87b9-ebe23a3852df" providerId="ADAL" clId="{6130D016-F682-47BF-A609-CFD581AC6720}" dt="2022-05-05T06:47:53.382" v="1283" actId="2711"/>
          <ac:spMkLst>
            <pc:docMk/>
            <pc:sldMk cId="3196441095" sldId="2076136325"/>
            <ac:spMk id="13" creationId="{AB9E1E6C-F0D7-17B2-381B-BDB5E4BC0B4F}"/>
          </ac:spMkLst>
        </pc:spChg>
        <pc:spChg chg="add mod">
          <ac:chgData name="Marta Urbaniak" userId="f34c09c8-63cb-4711-87b9-ebe23a3852df" providerId="ADAL" clId="{6130D016-F682-47BF-A609-CFD581AC6720}" dt="2022-05-05T06:47:53.382" v="1283" actId="2711"/>
          <ac:spMkLst>
            <pc:docMk/>
            <pc:sldMk cId="3196441095" sldId="2076136325"/>
            <ac:spMk id="14" creationId="{0AA801FA-894F-7D3E-CD5B-C878899EC5C7}"/>
          </ac:spMkLst>
        </pc:spChg>
        <pc:spChg chg="add mod">
          <ac:chgData name="Marta Urbaniak" userId="f34c09c8-63cb-4711-87b9-ebe23a3852df" providerId="ADAL" clId="{6130D016-F682-47BF-A609-CFD581AC6720}" dt="2022-05-04T13:29:36.837" v="1208" actId="1076"/>
          <ac:spMkLst>
            <pc:docMk/>
            <pc:sldMk cId="3196441095" sldId="2076136325"/>
            <ac:spMk id="15" creationId="{6B448B00-D178-029C-0993-77FC3F21D379}"/>
          </ac:spMkLst>
        </pc:spChg>
        <pc:spChg chg="add mod">
          <ac:chgData name="Marta Urbaniak" userId="f34c09c8-63cb-4711-87b9-ebe23a3852df" providerId="ADAL" clId="{6130D016-F682-47BF-A609-CFD581AC6720}" dt="2022-05-04T13:26:45.419" v="1087"/>
          <ac:spMkLst>
            <pc:docMk/>
            <pc:sldMk cId="3196441095" sldId="2076136325"/>
            <ac:spMk id="18" creationId="{D035E84C-B9E3-6153-0B57-1D0A5269CC0F}"/>
          </ac:spMkLst>
        </pc:spChg>
        <pc:picChg chg="del">
          <ac:chgData name="Marta Urbaniak" userId="f34c09c8-63cb-4711-87b9-ebe23a3852df" providerId="ADAL" clId="{6130D016-F682-47BF-A609-CFD581AC6720}" dt="2022-05-04T13:19:05.609" v="923" actId="478"/>
          <ac:picMkLst>
            <pc:docMk/>
            <pc:sldMk cId="3196441095" sldId="2076136325"/>
            <ac:picMk id="3" creationId="{5714B605-C1B4-4D24-9E4F-815DC99D3C6D}"/>
          </ac:picMkLst>
        </pc:picChg>
        <pc:picChg chg="del mod">
          <ac:chgData name="Marta Urbaniak" userId="f34c09c8-63cb-4711-87b9-ebe23a3852df" providerId="ADAL" clId="{6130D016-F682-47BF-A609-CFD581AC6720}" dt="2022-05-04T13:26:16.596" v="1081" actId="478"/>
          <ac:picMkLst>
            <pc:docMk/>
            <pc:sldMk cId="3196441095" sldId="2076136325"/>
            <ac:picMk id="5" creationId="{AA8C24BA-B153-4459-A1B4-C46752813367}"/>
          </ac:picMkLst>
        </pc:picChg>
        <pc:picChg chg="add mod ord">
          <ac:chgData name="Marta Urbaniak" userId="f34c09c8-63cb-4711-87b9-ebe23a3852df" providerId="ADAL" clId="{6130D016-F682-47BF-A609-CFD581AC6720}" dt="2022-05-04T13:26:30.554" v="1084" actId="167"/>
          <ac:picMkLst>
            <pc:docMk/>
            <pc:sldMk cId="3196441095" sldId="2076136325"/>
            <ac:picMk id="16" creationId="{04916557-3AB7-1C79-A88B-37B016704E60}"/>
          </ac:picMkLst>
        </pc:picChg>
        <pc:picChg chg="add mod">
          <ac:chgData name="Marta Urbaniak" userId="f34c09c8-63cb-4711-87b9-ebe23a3852df" providerId="ADAL" clId="{6130D016-F682-47BF-A609-CFD581AC6720}" dt="2022-05-04T13:26:45.419" v="1087"/>
          <ac:picMkLst>
            <pc:docMk/>
            <pc:sldMk cId="3196441095" sldId="2076136325"/>
            <ac:picMk id="17" creationId="{11BAA52D-C28D-BFA4-A766-7F0F4F99836F}"/>
          </ac:picMkLst>
        </pc:picChg>
      </pc:sldChg>
      <pc:sldChg chg="addSp delSp modSp del mod">
        <pc:chgData name="Marta Urbaniak" userId="f34c09c8-63cb-4711-87b9-ebe23a3852df" providerId="ADAL" clId="{6130D016-F682-47BF-A609-CFD581AC6720}" dt="2022-05-04T12:52:02.021" v="471" actId="47"/>
        <pc:sldMkLst>
          <pc:docMk/>
          <pc:sldMk cId="2139430447" sldId="2076136326"/>
        </pc:sldMkLst>
        <pc:spChg chg="mod">
          <ac:chgData name="Marta Urbaniak" userId="f34c09c8-63cb-4711-87b9-ebe23a3852df" providerId="ADAL" clId="{6130D016-F682-47BF-A609-CFD581AC6720}" dt="2022-05-04T12:46:19.667" v="424" actId="1076"/>
          <ac:spMkLst>
            <pc:docMk/>
            <pc:sldMk cId="2139430447" sldId="2076136326"/>
            <ac:spMk id="6" creationId="{8DCA7A5B-1A92-4551-BFA4-05C0C61DD931}"/>
          </ac:spMkLst>
        </pc:spChg>
        <pc:spChg chg="del">
          <ac:chgData name="Marta Urbaniak" userId="f34c09c8-63cb-4711-87b9-ebe23a3852df" providerId="ADAL" clId="{6130D016-F682-47BF-A609-CFD581AC6720}" dt="2022-05-04T12:41:18.638" v="319" actId="478"/>
          <ac:spMkLst>
            <pc:docMk/>
            <pc:sldMk cId="2139430447" sldId="2076136326"/>
            <ac:spMk id="7" creationId="{4D603716-B6BC-4105-A5F6-E5F9A2BB61ED}"/>
          </ac:spMkLst>
        </pc:spChg>
        <pc:spChg chg="add mod">
          <ac:chgData name="Marta Urbaniak" userId="f34c09c8-63cb-4711-87b9-ebe23a3852df" providerId="ADAL" clId="{6130D016-F682-47BF-A609-CFD581AC6720}" dt="2022-05-04T12:42:30.881" v="385" actId="1076"/>
          <ac:spMkLst>
            <pc:docMk/>
            <pc:sldMk cId="2139430447" sldId="2076136326"/>
            <ac:spMk id="10" creationId="{CDDEEFAC-A555-0D5C-D492-D3788D61141D}"/>
          </ac:spMkLst>
        </pc:spChg>
        <pc:spChg chg="add mod">
          <ac:chgData name="Marta Urbaniak" userId="f34c09c8-63cb-4711-87b9-ebe23a3852df" providerId="ADAL" clId="{6130D016-F682-47BF-A609-CFD581AC6720}" dt="2022-05-04T12:42:10.800" v="378"/>
          <ac:spMkLst>
            <pc:docMk/>
            <pc:sldMk cId="2139430447" sldId="2076136326"/>
            <ac:spMk id="12" creationId="{395326B0-01CF-E57C-DBD5-F6259F95CDD7}"/>
          </ac:spMkLst>
        </pc:spChg>
        <pc:spChg chg="add del mod">
          <ac:chgData name="Marta Urbaniak" userId="f34c09c8-63cb-4711-87b9-ebe23a3852df" providerId="ADAL" clId="{6130D016-F682-47BF-A609-CFD581AC6720}" dt="2022-05-04T12:46:16.346" v="423" actId="478"/>
          <ac:spMkLst>
            <pc:docMk/>
            <pc:sldMk cId="2139430447" sldId="2076136326"/>
            <ac:spMk id="16" creationId="{F012A5C8-AEF2-38B8-B910-04FCBAF660FD}"/>
          </ac:spMkLst>
        </pc:spChg>
        <pc:picChg chg="del">
          <ac:chgData name="Marta Urbaniak" userId="f34c09c8-63cb-4711-87b9-ebe23a3852df" providerId="ADAL" clId="{6130D016-F682-47BF-A609-CFD581AC6720}" dt="2022-05-04T12:41:58.611" v="375" actId="478"/>
          <ac:picMkLst>
            <pc:docMk/>
            <pc:sldMk cId="2139430447" sldId="2076136326"/>
            <ac:picMk id="4" creationId="{0CA0152B-8EFC-404A-43EF-831F296EB697}"/>
          </ac:picMkLst>
        </pc:picChg>
        <pc:picChg chg="del">
          <ac:chgData name="Marta Urbaniak" userId="f34c09c8-63cb-4711-87b9-ebe23a3852df" providerId="ADAL" clId="{6130D016-F682-47BF-A609-CFD581AC6720}" dt="2022-05-04T12:42:01.415" v="376" actId="478"/>
          <ac:picMkLst>
            <pc:docMk/>
            <pc:sldMk cId="2139430447" sldId="2076136326"/>
            <ac:picMk id="9" creationId="{72D30B70-7AC8-4B30-875F-E7EB9F2969F6}"/>
          </ac:picMkLst>
        </pc:picChg>
        <pc:picChg chg="add mod">
          <ac:chgData name="Marta Urbaniak" userId="f34c09c8-63cb-4711-87b9-ebe23a3852df" providerId="ADAL" clId="{6130D016-F682-47BF-A609-CFD581AC6720}" dt="2022-05-04T12:42:10.800" v="378"/>
          <ac:picMkLst>
            <pc:docMk/>
            <pc:sldMk cId="2139430447" sldId="2076136326"/>
            <ac:picMk id="11" creationId="{6B1C2DEC-8510-480E-E1B4-61AB8F94BC5B}"/>
          </ac:picMkLst>
        </pc:picChg>
        <pc:picChg chg="add mod">
          <ac:chgData name="Marta Urbaniak" userId="f34c09c8-63cb-4711-87b9-ebe23a3852df" providerId="ADAL" clId="{6130D016-F682-47BF-A609-CFD581AC6720}" dt="2022-05-04T12:42:39.443" v="392" actId="1036"/>
          <ac:picMkLst>
            <pc:docMk/>
            <pc:sldMk cId="2139430447" sldId="2076136326"/>
            <ac:picMk id="13" creationId="{C3D056D4-1AE8-9611-1885-82C2F574FF7C}"/>
          </ac:picMkLst>
        </pc:picChg>
        <pc:picChg chg="del">
          <ac:chgData name="Marta Urbaniak" userId="f34c09c8-63cb-4711-87b9-ebe23a3852df" providerId="ADAL" clId="{6130D016-F682-47BF-A609-CFD581AC6720}" dt="2022-05-04T12:42:03.070" v="377" actId="478"/>
          <ac:picMkLst>
            <pc:docMk/>
            <pc:sldMk cId="2139430447" sldId="2076136326"/>
            <ac:picMk id="14" creationId="{BE3197D2-01BB-4812-9FC3-449041F97C13}"/>
          </ac:picMkLst>
        </pc:picChg>
        <pc:picChg chg="add mod ord">
          <ac:chgData name="Marta Urbaniak" userId="f34c09c8-63cb-4711-87b9-ebe23a3852df" providerId="ADAL" clId="{6130D016-F682-47BF-A609-CFD581AC6720}" dt="2022-05-04T12:45:30.851" v="409" actId="1076"/>
          <ac:picMkLst>
            <pc:docMk/>
            <pc:sldMk cId="2139430447" sldId="2076136326"/>
            <ac:picMk id="15" creationId="{B32BF2A3-3401-5399-4BA8-C1AA01A11229}"/>
          </ac:picMkLst>
        </pc:picChg>
      </pc:sldChg>
      <pc:sldChg chg="add del">
        <pc:chgData name="Marta Urbaniak" userId="f34c09c8-63cb-4711-87b9-ebe23a3852df" providerId="ADAL" clId="{6130D016-F682-47BF-A609-CFD581AC6720}" dt="2022-05-04T13:02:01.775" v="583" actId="47"/>
        <pc:sldMkLst>
          <pc:docMk/>
          <pc:sldMk cId="4145802444" sldId="2076136327"/>
        </pc:sldMkLst>
      </pc:sldChg>
      <pc:sldChg chg="addSp delSp modSp mod delAnim modAnim">
        <pc:chgData name="Marta Urbaniak" userId="f34c09c8-63cb-4711-87b9-ebe23a3852df" providerId="ADAL" clId="{6130D016-F682-47BF-A609-CFD581AC6720}" dt="2022-05-10T10:20:12.704" v="4607"/>
        <pc:sldMkLst>
          <pc:docMk/>
          <pc:sldMk cId="4250779082" sldId="2076136328"/>
        </pc:sldMkLst>
        <pc:spChg chg="del">
          <ac:chgData name="Marta Urbaniak" userId="f34c09c8-63cb-4711-87b9-ebe23a3852df" providerId="ADAL" clId="{6130D016-F682-47BF-A609-CFD581AC6720}" dt="2022-05-05T08:00:52.183" v="2310" actId="478"/>
          <ac:spMkLst>
            <pc:docMk/>
            <pc:sldMk cId="4250779082" sldId="2076136328"/>
            <ac:spMk id="2" creationId="{10526090-2EB0-462E-BF2D-EF8F2399ECA4}"/>
          </ac:spMkLst>
        </pc:spChg>
        <pc:spChg chg="add del mod">
          <ac:chgData name="Marta Urbaniak" userId="f34c09c8-63cb-4711-87b9-ebe23a3852df" providerId="ADAL" clId="{6130D016-F682-47BF-A609-CFD581AC6720}" dt="2022-05-05T08:00:54.282" v="2312" actId="478"/>
          <ac:spMkLst>
            <pc:docMk/>
            <pc:sldMk cId="4250779082" sldId="2076136328"/>
            <ac:spMk id="4" creationId="{EFFE9C83-C580-393B-79BF-BDF25C74EEBB}"/>
          </ac:spMkLst>
        </pc:spChg>
        <pc:spChg chg="mod">
          <ac:chgData name="Marta Urbaniak" userId="f34c09c8-63cb-4711-87b9-ebe23a3852df" providerId="ADAL" clId="{6130D016-F682-47BF-A609-CFD581AC6720}" dt="2022-05-05T08:04:34.559" v="2389" actId="1076"/>
          <ac:spMkLst>
            <pc:docMk/>
            <pc:sldMk cId="4250779082" sldId="2076136328"/>
            <ac:spMk id="8" creationId="{10AB2A7F-5406-4B4B-9C67-EE66463295AA}"/>
          </ac:spMkLst>
        </pc:spChg>
        <pc:spChg chg="add mod ord">
          <ac:chgData name="Marta Urbaniak" userId="f34c09c8-63cb-4711-87b9-ebe23a3852df" providerId="ADAL" clId="{6130D016-F682-47BF-A609-CFD581AC6720}" dt="2022-05-05T08:03:36.184" v="2373" actId="14100"/>
          <ac:spMkLst>
            <pc:docMk/>
            <pc:sldMk cId="4250779082" sldId="2076136328"/>
            <ac:spMk id="9" creationId="{A4E215E6-88F5-D4BF-37DD-67B73A4BF0F0}"/>
          </ac:spMkLst>
        </pc:spChg>
        <pc:spChg chg="mod topLvl">
          <ac:chgData name="Marta Urbaniak" userId="f34c09c8-63cb-4711-87b9-ebe23a3852df" providerId="ADAL" clId="{6130D016-F682-47BF-A609-CFD581AC6720}" dt="2022-05-05T08:04:34.559" v="2389" actId="1076"/>
          <ac:spMkLst>
            <pc:docMk/>
            <pc:sldMk cId="4250779082" sldId="2076136328"/>
            <ac:spMk id="11" creationId="{6025FC1F-1838-4BA3-A5FD-47940FA20704}"/>
          </ac:spMkLst>
        </pc:spChg>
        <pc:spChg chg="mod topLvl">
          <ac:chgData name="Marta Urbaniak" userId="f34c09c8-63cb-4711-87b9-ebe23a3852df" providerId="ADAL" clId="{6130D016-F682-47BF-A609-CFD581AC6720}" dt="2022-05-06T12:37:36.947" v="4531" actId="20577"/>
          <ac:spMkLst>
            <pc:docMk/>
            <pc:sldMk cId="4250779082" sldId="2076136328"/>
            <ac:spMk id="12" creationId="{5C4310CB-FD71-4459-98A2-8757C6D55642}"/>
          </ac:spMkLst>
        </pc:spChg>
        <pc:spChg chg="add mod">
          <ac:chgData name="Marta Urbaniak" userId="f34c09c8-63cb-4711-87b9-ebe23a3852df" providerId="ADAL" clId="{6130D016-F682-47BF-A609-CFD581AC6720}" dt="2022-05-05T08:03:31.875" v="2372" actId="1076"/>
          <ac:spMkLst>
            <pc:docMk/>
            <pc:sldMk cId="4250779082" sldId="2076136328"/>
            <ac:spMk id="19" creationId="{59CAD577-6A9D-1AE2-A0BD-663CA33A98F7}"/>
          </ac:spMkLst>
        </pc:spChg>
        <pc:spChg chg="add mod">
          <ac:chgData name="Marta Urbaniak" userId="f34c09c8-63cb-4711-87b9-ebe23a3852df" providerId="ADAL" clId="{6130D016-F682-47BF-A609-CFD581AC6720}" dt="2022-05-05T08:04:48.513" v="2390"/>
          <ac:spMkLst>
            <pc:docMk/>
            <pc:sldMk cId="4250779082" sldId="2076136328"/>
            <ac:spMk id="25" creationId="{64FD3246-6BD5-7B2C-2329-AE035B756B2F}"/>
          </ac:spMkLst>
        </pc:spChg>
        <pc:grpChg chg="del">
          <ac:chgData name="Marta Urbaniak" userId="f34c09c8-63cb-4711-87b9-ebe23a3852df" providerId="ADAL" clId="{6130D016-F682-47BF-A609-CFD581AC6720}" dt="2022-05-10T10:20:07.306" v="4606" actId="478"/>
          <ac:grpSpMkLst>
            <pc:docMk/>
            <pc:sldMk cId="4250779082" sldId="2076136328"/>
            <ac:grpSpMk id="5" creationId="{C21E4FD8-6042-4666-8C3B-723A4647195C}"/>
          </ac:grpSpMkLst>
        </pc:grpChg>
        <pc:grpChg chg="del">
          <ac:chgData name="Marta Urbaniak" userId="f34c09c8-63cb-4711-87b9-ebe23a3852df" providerId="ADAL" clId="{6130D016-F682-47BF-A609-CFD581AC6720}" dt="2022-05-05T08:01:49.525" v="2347" actId="165"/>
          <ac:grpSpMkLst>
            <pc:docMk/>
            <pc:sldMk cId="4250779082" sldId="2076136328"/>
            <ac:grpSpMk id="10" creationId="{59517227-B379-4598-8437-FA6A872F55DB}"/>
          </ac:grpSpMkLst>
        </pc:grpChg>
        <pc:picChg chg="mod">
          <ac:chgData name="Marta Urbaniak" userId="f34c09c8-63cb-4711-87b9-ebe23a3852df" providerId="ADAL" clId="{6130D016-F682-47BF-A609-CFD581AC6720}" dt="2022-05-05T08:04:00.739" v="2381" actId="1076"/>
          <ac:picMkLst>
            <pc:docMk/>
            <pc:sldMk cId="4250779082" sldId="2076136328"/>
            <ac:picMk id="13" creationId="{D6600E2B-FD57-4D39-AA52-F087E4321D7B}"/>
          </ac:picMkLst>
        </pc:picChg>
        <pc:picChg chg="del">
          <ac:chgData name="Marta Urbaniak" userId="f34c09c8-63cb-4711-87b9-ebe23a3852df" providerId="ADAL" clId="{6130D016-F682-47BF-A609-CFD581AC6720}" dt="2022-05-05T08:01:22.831" v="2344" actId="478"/>
          <ac:picMkLst>
            <pc:docMk/>
            <pc:sldMk cId="4250779082" sldId="2076136328"/>
            <ac:picMk id="14" creationId="{BE3197D2-01BB-4812-9FC3-449041F97C13}"/>
          </ac:picMkLst>
        </pc:picChg>
        <pc:picChg chg="del">
          <ac:chgData name="Marta Urbaniak" userId="f34c09c8-63cb-4711-87b9-ebe23a3852df" providerId="ADAL" clId="{6130D016-F682-47BF-A609-CFD581AC6720}" dt="2022-05-05T08:02:07.429" v="2352" actId="478"/>
          <ac:picMkLst>
            <pc:docMk/>
            <pc:sldMk cId="4250779082" sldId="2076136328"/>
            <ac:picMk id="15" creationId="{7FE00043-1B9C-4D8F-A5E9-663880C21141}"/>
          </ac:picMkLst>
        </pc:picChg>
        <pc:picChg chg="del">
          <ac:chgData name="Marta Urbaniak" userId="f34c09c8-63cb-4711-87b9-ebe23a3852df" providerId="ADAL" clId="{6130D016-F682-47BF-A609-CFD581AC6720}" dt="2022-05-05T08:02:07.429" v="2352" actId="478"/>
          <ac:picMkLst>
            <pc:docMk/>
            <pc:sldMk cId="4250779082" sldId="2076136328"/>
            <ac:picMk id="16" creationId="{1BC0DF53-D966-4412-B7AD-B1C43F9689C2}"/>
          </ac:picMkLst>
        </pc:picChg>
        <pc:picChg chg="mod">
          <ac:chgData name="Marta Urbaniak" userId="f34c09c8-63cb-4711-87b9-ebe23a3852df" providerId="ADAL" clId="{6130D016-F682-47BF-A609-CFD581AC6720}" dt="2022-05-05T08:04:02.984" v="2382" actId="1076"/>
          <ac:picMkLst>
            <pc:docMk/>
            <pc:sldMk cId="4250779082" sldId="2076136328"/>
            <ac:picMk id="17" creationId="{B9425355-5FBA-4C24-A864-66F90E6E6DC3}"/>
          </ac:picMkLst>
        </pc:picChg>
        <pc:picChg chg="add mod">
          <ac:chgData name="Marta Urbaniak" userId="f34c09c8-63cb-4711-87b9-ebe23a3852df" providerId="ADAL" clId="{6130D016-F682-47BF-A609-CFD581AC6720}" dt="2022-05-05T08:00:52.403" v="2311"/>
          <ac:picMkLst>
            <pc:docMk/>
            <pc:sldMk cId="4250779082" sldId="2076136328"/>
            <ac:picMk id="18" creationId="{362D8E25-E72B-075A-D053-6C81F127E674}"/>
          </ac:picMkLst>
        </pc:picChg>
        <pc:picChg chg="del">
          <ac:chgData name="Marta Urbaniak" userId="f34c09c8-63cb-4711-87b9-ebe23a3852df" providerId="ADAL" clId="{6130D016-F682-47BF-A609-CFD581AC6720}" dt="2022-05-05T08:01:22.124" v="2343" actId="478"/>
          <ac:picMkLst>
            <pc:docMk/>
            <pc:sldMk cId="4250779082" sldId="2076136328"/>
            <ac:picMk id="20" creationId="{124453F0-E11A-43F3-975C-12F535DA725B}"/>
          </ac:picMkLst>
        </pc:picChg>
        <pc:picChg chg="add mod">
          <ac:chgData name="Marta Urbaniak" userId="f34c09c8-63cb-4711-87b9-ebe23a3852df" providerId="ADAL" clId="{6130D016-F682-47BF-A609-CFD581AC6720}" dt="2022-05-05T08:04:21.945" v="2387" actId="1076"/>
          <ac:picMkLst>
            <pc:docMk/>
            <pc:sldMk cId="4250779082" sldId="2076136328"/>
            <ac:picMk id="21" creationId="{66ED29F7-0DDC-D21B-FF6A-97DDF94BB799}"/>
          </ac:picMkLst>
        </pc:picChg>
        <pc:picChg chg="add mod">
          <ac:chgData name="Marta Urbaniak" userId="f34c09c8-63cb-4711-87b9-ebe23a3852df" providerId="ADAL" clId="{6130D016-F682-47BF-A609-CFD581AC6720}" dt="2022-05-05T08:04:27.010" v="2388" actId="1076"/>
          <ac:picMkLst>
            <pc:docMk/>
            <pc:sldMk cId="4250779082" sldId="2076136328"/>
            <ac:picMk id="22" creationId="{BEFB4F67-DE2C-A38F-075A-C6E782DA0CCD}"/>
          </ac:picMkLst>
        </pc:picChg>
        <pc:picChg chg="add mod ord">
          <ac:chgData name="Marta Urbaniak" userId="f34c09c8-63cb-4711-87b9-ebe23a3852df" providerId="ADAL" clId="{6130D016-F682-47BF-A609-CFD581AC6720}" dt="2022-05-05T08:04:51.761" v="2391" actId="167"/>
          <ac:picMkLst>
            <pc:docMk/>
            <pc:sldMk cId="4250779082" sldId="2076136328"/>
            <ac:picMk id="23" creationId="{45C1AF4F-114F-030C-CAB6-748A1345D579}"/>
          </ac:picMkLst>
        </pc:picChg>
        <pc:picChg chg="add mod">
          <ac:chgData name="Marta Urbaniak" userId="f34c09c8-63cb-4711-87b9-ebe23a3852df" providerId="ADAL" clId="{6130D016-F682-47BF-A609-CFD581AC6720}" dt="2022-05-05T08:05:03.145" v="2392" actId="1076"/>
          <ac:picMkLst>
            <pc:docMk/>
            <pc:sldMk cId="4250779082" sldId="2076136328"/>
            <ac:picMk id="24" creationId="{DB7D4B28-3DC0-26E1-4D57-C85B66FF30CB}"/>
          </ac:picMkLst>
        </pc:picChg>
      </pc:sldChg>
      <pc:sldChg chg="del">
        <pc:chgData name="Marta Urbaniak" userId="f34c09c8-63cb-4711-87b9-ebe23a3852df" providerId="ADAL" clId="{6130D016-F682-47BF-A609-CFD581AC6720}" dt="2022-05-05T08:29:58.851" v="2778" actId="47"/>
        <pc:sldMkLst>
          <pc:docMk/>
          <pc:sldMk cId="819622820" sldId="2076136329"/>
        </pc:sldMkLst>
      </pc:sldChg>
      <pc:sldChg chg="del">
        <pc:chgData name="Marta Urbaniak" userId="f34c09c8-63cb-4711-87b9-ebe23a3852df" providerId="ADAL" clId="{6130D016-F682-47BF-A609-CFD581AC6720}" dt="2022-05-05T08:35:23.542" v="2856" actId="47"/>
        <pc:sldMkLst>
          <pc:docMk/>
          <pc:sldMk cId="728013099" sldId="2076136332"/>
        </pc:sldMkLst>
      </pc:sldChg>
      <pc:sldChg chg="addSp delSp modSp mod delAnim modAnim">
        <pc:chgData name="Marta Urbaniak" userId="f34c09c8-63cb-4711-87b9-ebe23a3852df" providerId="ADAL" clId="{6130D016-F682-47BF-A609-CFD581AC6720}" dt="2022-05-10T10:04:33.162" v="4581"/>
        <pc:sldMkLst>
          <pc:docMk/>
          <pc:sldMk cId="2710027750" sldId="2076136333"/>
        </pc:sldMkLst>
        <pc:spChg chg="del">
          <ac:chgData name="Marta Urbaniak" userId="f34c09c8-63cb-4711-87b9-ebe23a3852df" providerId="ADAL" clId="{6130D016-F682-47BF-A609-CFD581AC6720}" dt="2022-05-05T08:05:14.943" v="2393" actId="478"/>
          <ac:spMkLst>
            <pc:docMk/>
            <pc:sldMk cId="2710027750" sldId="2076136333"/>
            <ac:spMk id="2" creationId="{10526090-2EB0-462E-BF2D-EF8F2399ECA4}"/>
          </ac:spMkLst>
        </pc:spChg>
        <pc:spChg chg="add del mod">
          <ac:chgData name="Marta Urbaniak" userId="f34c09c8-63cb-4711-87b9-ebe23a3852df" providerId="ADAL" clId="{6130D016-F682-47BF-A609-CFD581AC6720}" dt="2022-05-05T08:05:17.224" v="2394" actId="478"/>
          <ac:spMkLst>
            <pc:docMk/>
            <pc:sldMk cId="2710027750" sldId="2076136333"/>
            <ac:spMk id="4" creationId="{CDCE3327-410B-B4F9-883E-9B7087B93912}"/>
          </ac:spMkLst>
        </pc:spChg>
        <pc:spChg chg="mod">
          <ac:chgData name="Marta Urbaniak" userId="f34c09c8-63cb-4711-87b9-ebe23a3852df" providerId="ADAL" clId="{6130D016-F682-47BF-A609-CFD581AC6720}" dt="2022-05-05T08:06:51.083" v="2434" actId="1076"/>
          <ac:spMkLst>
            <pc:docMk/>
            <pc:sldMk cId="2710027750" sldId="2076136333"/>
            <ac:spMk id="22" creationId="{7DF5C6A3-5F21-4133-8BCC-B5C8B8E03061}"/>
          </ac:spMkLst>
        </pc:spChg>
        <pc:spChg chg="mod">
          <ac:chgData name="Marta Urbaniak" userId="f34c09c8-63cb-4711-87b9-ebe23a3852df" providerId="ADAL" clId="{6130D016-F682-47BF-A609-CFD581AC6720}" dt="2022-05-05T08:06:46.445" v="2432" actId="1076"/>
          <ac:spMkLst>
            <pc:docMk/>
            <pc:sldMk cId="2710027750" sldId="2076136333"/>
            <ac:spMk id="23" creationId="{DE320A7E-44B9-46F8-9DE6-EB7F12411F69}"/>
          </ac:spMkLst>
        </pc:spChg>
        <pc:spChg chg="mod">
          <ac:chgData name="Marta Urbaniak" userId="f34c09c8-63cb-4711-87b9-ebe23a3852df" providerId="ADAL" clId="{6130D016-F682-47BF-A609-CFD581AC6720}" dt="2022-05-05T08:06:01.620" v="2417" actId="403"/>
          <ac:spMkLst>
            <pc:docMk/>
            <pc:sldMk cId="2710027750" sldId="2076136333"/>
            <ac:spMk id="24" creationId="{3A12EDBF-ED27-41E5-89B2-A4F41F6642AC}"/>
          </ac:spMkLst>
        </pc:spChg>
        <pc:spChg chg="mod">
          <ac:chgData name="Marta Urbaniak" userId="f34c09c8-63cb-4711-87b9-ebe23a3852df" providerId="ADAL" clId="{6130D016-F682-47BF-A609-CFD581AC6720}" dt="2022-05-05T08:06:53.029" v="2435" actId="1076"/>
          <ac:spMkLst>
            <pc:docMk/>
            <pc:sldMk cId="2710027750" sldId="2076136333"/>
            <ac:spMk id="25" creationId="{F4579C75-6192-417F-8410-D17391F3D63D}"/>
          </ac:spMkLst>
        </pc:spChg>
        <pc:spChg chg="mod">
          <ac:chgData name="Marta Urbaniak" userId="f34c09c8-63cb-4711-87b9-ebe23a3852df" providerId="ADAL" clId="{6130D016-F682-47BF-A609-CFD581AC6720}" dt="2022-05-05T08:06:48.767" v="2433" actId="1076"/>
          <ac:spMkLst>
            <pc:docMk/>
            <pc:sldMk cId="2710027750" sldId="2076136333"/>
            <ac:spMk id="26" creationId="{EC8CF9FB-CD89-4132-B22B-6078D877D533}"/>
          </ac:spMkLst>
        </pc:spChg>
        <pc:spChg chg="mod">
          <ac:chgData name="Marta Urbaniak" userId="f34c09c8-63cb-4711-87b9-ebe23a3852df" providerId="ADAL" clId="{6130D016-F682-47BF-A609-CFD581AC6720}" dt="2022-05-05T08:06:32.971" v="2428" actId="1076"/>
          <ac:spMkLst>
            <pc:docMk/>
            <pc:sldMk cId="2710027750" sldId="2076136333"/>
            <ac:spMk id="27" creationId="{4349C962-0EEA-427F-AA4A-C3F5880EBB53}"/>
          </ac:spMkLst>
        </pc:spChg>
        <pc:spChg chg="mod">
          <ac:chgData name="Marta Urbaniak" userId="f34c09c8-63cb-4711-87b9-ebe23a3852df" providerId="ADAL" clId="{6130D016-F682-47BF-A609-CFD581AC6720}" dt="2022-05-05T12:58:11.899" v="3415" actId="20577"/>
          <ac:spMkLst>
            <pc:docMk/>
            <pc:sldMk cId="2710027750" sldId="2076136333"/>
            <ac:spMk id="28" creationId="{11142E0D-834D-4FF0-8FA9-D826619512B7}"/>
          </ac:spMkLst>
        </pc:spChg>
        <pc:spChg chg="mod">
          <ac:chgData name="Marta Urbaniak" userId="f34c09c8-63cb-4711-87b9-ebe23a3852df" providerId="ADAL" clId="{6130D016-F682-47BF-A609-CFD581AC6720}" dt="2022-05-05T08:05:37.853" v="2401" actId="1076"/>
          <ac:spMkLst>
            <pc:docMk/>
            <pc:sldMk cId="2710027750" sldId="2076136333"/>
            <ac:spMk id="29" creationId="{7FA22A44-8246-41E8-9AB0-DA020731E799}"/>
          </ac:spMkLst>
        </pc:spChg>
        <pc:spChg chg="add mod">
          <ac:chgData name="Marta Urbaniak" userId="f34c09c8-63cb-4711-87b9-ebe23a3852df" providerId="ADAL" clId="{6130D016-F682-47BF-A609-CFD581AC6720}" dt="2022-05-05T08:05:24.779" v="2398" actId="1076"/>
          <ac:spMkLst>
            <pc:docMk/>
            <pc:sldMk cId="2710027750" sldId="2076136333"/>
            <ac:spMk id="32" creationId="{4BB41BC0-E4F3-AAA0-A547-699DEA4A69FB}"/>
          </ac:spMkLst>
        </pc:spChg>
        <pc:spChg chg="add mod">
          <ac:chgData name="Marta Urbaniak" userId="f34c09c8-63cb-4711-87b9-ebe23a3852df" providerId="ADAL" clId="{6130D016-F682-47BF-A609-CFD581AC6720}" dt="2022-05-05T08:07:01.300" v="2436"/>
          <ac:spMkLst>
            <pc:docMk/>
            <pc:sldMk cId="2710027750" sldId="2076136333"/>
            <ac:spMk id="35" creationId="{A75AAD8B-077B-47FF-676B-6C63696C7C34}"/>
          </ac:spMkLst>
        </pc:spChg>
        <pc:grpChg chg="del">
          <ac:chgData name="Marta Urbaniak" userId="f34c09c8-63cb-4711-87b9-ebe23a3852df" providerId="ADAL" clId="{6130D016-F682-47BF-A609-CFD581AC6720}" dt="2022-05-05T08:05:30.426" v="2399" actId="478"/>
          <ac:grpSpMkLst>
            <pc:docMk/>
            <pc:sldMk cId="2710027750" sldId="2076136333"/>
            <ac:grpSpMk id="5" creationId="{C21E4FD8-6042-4666-8C3B-723A4647195C}"/>
          </ac:grpSpMkLst>
        </pc:grpChg>
        <pc:picChg chg="del mod">
          <ac:chgData name="Marta Urbaniak" userId="f34c09c8-63cb-4711-87b9-ebe23a3852df" providerId="ADAL" clId="{6130D016-F682-47BF-A609-CFD581AC6720}" dt="2022-05-05T08:05:39.271" v="2402" actId="478"/>
          <ac:picMkLst>
            <pc:docMk/>
            <pc:sldMk cId="2710027750" sldId="2076136333"/>
            <ac:picMk id="14" creationId="{BE3197D2-01BB-4812-9FC3-449041F97C13}"/>
          </ac:picMkLst>
        </pc:picChg>
        <pc:picChg chg="mod">
          <ac:chgData name="Marta Urbaniak" userId="f34c09c8-63cb-4711-87b9-ebe23a3852df" providerId="ADAL" clId="{6130D016-F682-47BF-A609-CFD581AC6720}" dt="2022-05-05T08:05:37.853" v="2401" actId="1076"/>
          <ac:picMkLst>
            <pc:docMk/>
            <pc:sldMk cId="2710027750" sldId="2076136333"/>
            <ac:picMk id="18" creationId="{8390C17E-BB7D-4E6C-B0F6-4A8D3F704CFE}"/>
          </ac:picMkLst>
        </pc:picChg>
        <pc:picChg chg="mod">
          <ac:chgData name="Marta Urbaniak" userId="f34c09c8-63cb-4711-87b9-ebe23a3852df" providerId="ADAL" clId="{6130D016-F682-47BF-A609-CFD581AC6720}" dt="2022-05-05T08:05:37.853" v="2401" actId="1076"/>
          <ac:picMkLst>
            <pc:docMk/>
            <pc:sldMk cId="2710027750" sldId="2076136333"/>
            <ac:picMk id="19" creationId="{C21B7BAC-B662-4B97-B8AB-AAFE51C810AE}"/>
          </ac:picMkLst>
        </pc:picChg>
        <pc:picChg chg="mod">
          <ac:chgData name="Marta Urbaniak" userId="f34c09c8-63cb-4711-87b9-ebe23a3852df" providerId="ADAL" clId="{6130D016-F682-47BF-A609-CFD581AC6720}" dt="2022-05-05T08:05:37.853" v="2401" actId="1076"/>
          <ac:picMkLst>
            <pc:docMk/>
            <pc:sldMk cId="2710027750" sldId="2076136333"/>
            <ac:picMk id="21" creationId="{3FFE53CC-070F-4BFB-99CC-37130011347B}"/>
          </ac:picMkLst>
        </pc:picChg>
        <pc:picChg chg="del">
          <ac:chgData name="Marta Urbaniak" userId="f34c09c8-63cb-4711-87b9-ebe23a3852df" providerId="ADAL" clId="{6130D016-F682-47BF-A609-CFD581AC6720}" dt="2022-05-05T08:05:14.943" v="2393" actId="478"/>
          <ac:picMkLst>
            <pc:docMk/>
            <pc:sldMk cId="2710027750" sldId="2076136333"/>
            <ac:picMk id="30" creationId="{972BD325-02B0-4F20-8964-D7E1F980FD47}"/>
          </ac:picMkLst>
        </pc:picChg>
        <pc:picChg chg="add mod">
          <ac:chgData name="Marta Urbaniak" userId="f34c09c8-63cb-4711-87b9-ebe23a3852df" providerId="ADAL" clId="{6130D016-F682-47BF-A609-CFD581AC6720}" dt="2022-05-05T08:05:17.453" v="2395"/>
          <ac:picMkLst>
            <pc:docMk/>
            <pc:sldMk cId="2710027750" sldId="2076136333"/>
            <ac:picMk id="31" creationId="{1E5DA158-0213-C20C-E04E-80634CD5CB9E}"/>
          </ac:picMkLst>
        </pc:picChg>
        <pc:picChg chg="add mod ord">
          <ac:chgData name="Marta Urbaniak" userId="f34c09c8-63cb-4711-87b9-ebe23a3852df" providerId="ADAL" clId="{6130D016-F682-47BF-A609-CFD581AC6720}" dt="2022-05-05T08:07:03.387" v="2437" actId="167"/>
          <ac:picMkLst>
            <pc:docMk/>
            <pc:sldMk cId="2710027750" sldId="2076136333"/>
            <ac:picMk id="33" creationId="{E90D13E5-12C0-F172-CA9A-AC20B6920A97}"/>
          </ac:picMkLst>
        </pc:picChg>
        <pc:picChg chg="add mod">
          <ac:chgData name="Marta Urbaniak" userId="f34c09c8-63cb-4711-87b9-ebe23a3852df" providerId="ADAL" clId="{6130D016-F682-47BF-A609-CFD581AC6720}" dt="2022-05-05T08:07:01.300" v="2436"/>
          <ac:picMkLst>
            <pc:docMk/>
            <pc:sldMk cId="2710027750" sldId="2076136333"/>
            <ac:picMk id="34" creationId="{B18C7AFA-6759-3824-3AA6-A40FA65A39EB}"/>
          </ac:picMkLst>
        </pc:picChg>
      </pc:sldChg>
      <pc:sldChg chg="del">
        <pc:chgData name="Marta Urbaniak" userId="f34c09c8-63cb-4711-87b9-ebe23a3852df" providerId="ADAL" clId="{6130D016-F682-47BF-A609-CFD581AC6720}" dt="2022-05-05T08:37:06.955" v="2913" actId="47"/>
        <pc:sldMkLst>
          <pc:docMk/>
          <pc:sldMk cId="2129638368" sldId="2076136334"/>
        </pc:sldMkLst>
      </pc:sldChg>
      <pc:sldChg chg="del">
        <pc:chgData name="Marta Urbaniak" userId="f34c09c8-63cb-4711-87b9-ebe23a3852df" providerId="ADAL" clId="{6130D016-F682-47BF-A609-CFD581AC6720}" dt="2022-05-05T08:07:54.804" v="2464" actId="47"/>
        <pc:sldMkLst>
          <pc:docMk/>
          <pc:sldMk cId="1335713498" sldId="2076136335"/>
        </pc:sldMkLst>
      </pc:sldChg>
      <pc:sldChg chg="addSp delSp modSp del mod">
        <pc:chgData name="Marta Urbaniak" userId="f34c09c8-63cb-4711-87b9-ebe23a3852df" providerId="ADAL" clId="{6130D016-F682-47BF-A609-CFD581AC6720}" dt="2022-05-04T13:08:38.607" v="814" actId="47"/>
        <pc:sldMkLst>
          <pc:docMk/>
          <pc:sldMk cId="1092630608" sldId="2076136336"/>
        </pc:sldMkLst>
        <pc:picChg chg="add mod ord">
          <ac:chgData name="Marta Urbaniak" userId="f34c09c8-63cb-4711-87b9-ebe23a3852df" providerId="ADAL" clId="{6130D016-F682-47BF-A609-CFD581AC6720}" dt="2022-05-04T13:02:14.251" v="588" actId="1076"/>
          <ac:picMkLst>
            <pc:docMk/>
            <pc:sldMk cId="1092630608" sldId="2076136336"/>
            <ac:picMk id="4" creationId="{D715F254-C0EA-CFFF-D830-15A01C804950}"/>
          </ac:picMkLst>
        </pc:picChg>
        <pc:picChg chg="del">
          <ac:chgData name="Marta Urbaniak" userId="f34c09c8-63cb-4711-87b9-ebe23a3852df" providerId="ADAL" clId="{6130D016-F682-47BF-A609-CFD581AC6720}" dt="2022-05-04T13:02:04.563" v="584" actId="478"/>
          <ac:picMkLst>
            <pc:docMk/>
            <pc:sldMk cId="1092630608" sldId="2076136336"/>
            <ac:picMk id="6" creationId="{85DC94EC-7124-4D28-904A-2145AA01E669}"/>
          </ac:picMkLst>
        </pc:picChg>
      </pc:sldChg>
      <pc:sldChg chg="del">
        <pc:chgData name="Marta Urbaniak" userId="f34c09c8-63cb-4711-87b9-ebe23a3852df" providerId="ADAL" clId="{6130D016-F682-47BF-A609-CFD581AC6720}" dt="2022-05-05T08:38:04.362" v="2963" actId="47"/>
        <pc:sldMkLst>
          <pc:docMk/>
          <pc:sldMk cId="3060732751" sldId="2076136337"/>
        </pc:sldMkLst>
      </pc:sldChg>
      <pc:sldChg chg="del">
        <pc:chgData name="Marta Urbaniak" userId="f34c09c8-63cb-4711-87b9-ebe23a3852df" providerId="ADAL" clId="{6130D016-F682-47BF-A609-CFD581AC6720}" dt="2022-05-05T08:49:17.929" v="3058" actId="47"/>
        <pc:sldMkLst>
          <pc:docMk/>
          <pc:sldMk cId="146639454" sldId="2076136339"/>
        </pc:sldMkLst>
      </pc:sldChg>
      <pc:sldChg chg="del">
        <pc:chgData name="Marta Urbaniak" userId="f34c09c8-63cb-4711-87b9-ebe23a3852df" providerId="ADAL" clId="{6130D016-F682-47BF-A609-CFD581AC6720}" dt="2022-05-05T13:20:31.345" v="3924" actId="47"/>
        <pc:sldMkLst>
          <pc:docMk/>
          <pc:sldMk cId="4217502283" sldId="2076136340"/>
        </pc:sldMkLst>
      </pc:sldChg>
      <pc:sldChg chg="del">
        <pc:chgData name="Marta Urbaniak" userId="f34c09c8-63cb-4711-87b9-ebe23a3852df" providerId="ADAL" clId="{6130D016-F682-47BF-A609-CFD581AC6720}" dt="2022-05-05T09:11:55.360" v="3155" actId="47"/>
        <pc:sldMkLst>
          <pc:docMk/>
          <pc:sldMk cId="1359719321" sldId="2076136341"/>
        </pc:sldMkLst>
      </pc:sldChg>
      <pc:sldChg chg="del">
        <pc:chgData name="Marta Urbaniak" userId="f34c09c8-63cb-4711-87b9-ebe23a3852df" providerId="ADAL" clId="{6130D016-F682-47BF-A609-CFD581AC6720}" dt="2022-05-05T09:15:18.565" v="3247" actId="47"/>
        <pc:sldMkLst>
          <pc:docMk/>
          <pc:sldMk cId="75464186" sldId="2076136342"/>
        </pc:sldMkLst>
      </pc:sldChg>
      <pc:sldChg chg="del">
        <pc:chgData name="Marta Urbaniak" userId="f34c09c8-63cb-4711-87b9-ebe23a3852df" providerId="ADAL" clId="{6130D016-F682-47BF-A609-CFD581AC6720}" dt="2022-05-05T09:15:52.262" v="3253" actId="47"/>
        <pc:sldMkLst>
          <pc:docMk/>
          <pc:sldMk cId="4022026360" sldId="2076136343"/>
        </pc:sldMkLst>
      </pc:sldChg>
      <pc:sldChg chg="addSp delSp modSp del mod">
        <pc:chgData name="Marta Urbaniak" userId="f34c09c8-63cb-4711-87b9-ebe23a3852df" providerId="ADAL" clId="{6130D016-F682-47BF-A609-CFD581AC6720}" dt="2022-05-05T13:26:18.035" v="4030" actId="47"/>
        <pc:sldMkLst>
          <pc:docMk/>
          <pc:sldMk cId="1628190625" sldId="2076136344"/>
        </pc:sldMkLst>
        <pc:spChg chg="del">
          <ac:chgData name="Marta Urbaniak" userId="f34c09c8-63cb-4711-87b9-ebe23a3852df" providerId="ADAL" clId="{6130D016-F682-47BF-A609-CFD581AC6720}" dt="2022-05-05T13:21:14.352" v="3932" actId="478"/>
          <ac:spMkLst>
            <pc:docMk/>
            <pc:sldMk cId="1628190625" sldId="2076136344"/>
            <ac:spMk id="11" creationId="{66A0E7A9-DFEF-4669-8EFB-BBC58A351525}"/>
          </ac:spMkLst>
        </pc:spChg>
        <pc:spChg chg="add del mod">
          <ac:chgData name="Marta Urbaniak" userId="f34c09c8-63cb-4711-87b9-ebe23a3852df" providerId="ADAL" clId="{6130D016-F682-47BF-A609-CFD581AC6720}" dt="2022-05-05T13:22:28.517" v="3976" actId="478"/>
          <ac:spMkLst>
            <pc:docMk/>
            <pc:sldMk cId="1628190625" sldId="2076136344"/>
            <ac:spMk id="12" creationId="{FE966D69-6953-417A-1971-CB0C122C0E68}"/>
          </ac:spMkLst>
        </pc:spChg>
        <pc:picChg chg="add del mod">
          <ac:chgData name="Marta Urbaniak" userId="f34c09c8-63cb-4711-87b9-ebe23a3852df" providerId="ADAL" clId="{6130D016-F682-47BF-A609-CFD581AC6720}" dt="2022-05-05T13:21:39.664" v="3941" actId="21"/>
          <ac:picMkLst>
            <pc:docMk/>
            <pc:sldMk cId="1628190625" sldId="2076136344"/>
            <ac:picMk id="10" creationId="{FF197776-B2CF-4BC1-C0A5-1A6314871E39}"/>
          </ac:picMkLst>
        </pc:picChg>
      </pc:sldChg>
      <pc:sldChg chg="del">
        <pc:chgData name="Marta Urbaniak" userId="f34c09c8-63cb-4711-87b9-ebe23a3852df" providerId="ADAL" clId="{6130D016-F682-47BF-A609-CFD581AC6720}" dt="2022-05-05T13:27:22.752" v="4046" actId="47"/>
        <pc:sldMkLst>
          <pc:docMk/>
          <pc:sldMk cId="3088732564" sldId="2076136345"/>
        </pc:sldMkLst>
      </pc:sldChg>
      <pc:sldChg chg="del">
        <pc:chgData name="Marta Urbaniak" userId="f34c09c8-63cb-4711-87b9-ebe23a3852df" providerId="ADAL" clId="{6130D016-F682-47BF-A609-CFD581AC6720}" dt="2022-05-05T13:28:14.748" v="4088" actId="47"/>
        <pc:sldMkLst>
          <pc:docMk/>
          <pc:sldMk cId="1124892606" sldId="2076136346"/>
        </pc:sldMkLst>
      </pc:sldChg>
      <pc:sldChg chg="del">
        <pc:chgData name="Marta Urbaniak" userId="f34c09c8-63cb-4711-87b9-ebe23a3852df" providerId="ADAL" clId="{6130D016-F682-47BF-A609-CFD581AC6720}" dt="2022-05-05T13:29:17.104" v="4126" actId="47"/>
        <pc:sldMkLst>
          <pc:docMk/>
          <pc:sldMk cId="1978439440" sldId="2076136347"/>
        </pc:sldMkLst>
      </pc:sldChg>
      <pc:sldChg chg="del">
        <pc:chgData name="Marta Urbaniak" userId="f34c09c8-63cb-4711-87b9-ebe23a3852df" providerId="ADAL" clId="{6130D016-F682-47BF-A609-CFD581AC6720}" dt="2022-05-05T13:30:10.326" v="4169" actId="47"/>
        <pc:sldMkLst>
          <pc:docMk/>
          <pc:sldMk cId="551586654" sldId="2076136348"/>
        </pc:sldMkLst>
      </pc:sldChg>
      <pc:sldChg chg="addSp delSp modSp add mod modAnim">
        <pc:chgData name="Marta Urbaniak" userId="f34c09c8-63cb-4711-87b9-ebe23a3852df" providerId="ADAL" clId="{6130D016-F682-47BF-A609-CFD581AC6720}" dt="2022-05-10T10:30:55.762" v="4672"/>
        <pc:sldMkLst>
          <pc:docMk/>
          <pc:sldMk cId="150084423" sldId="2076136349"/>
        </pc:sldMkLst>
        <pc:spChg chg="del">
          <ac:chgData name="Marta Urbaniak" userId="f34c09c8-63cb-4711-87b9-ebe23a3852df" providerId="ADAL" clId="{6130D016-F682-47BF-A609-CFD581AC6720}" dt="2022-05-04T12:47:50.027" v="426" actId="478"/>
          <ac:spMkLst>
            <pc:docMk/>
            <pc:sldMk cId="150084423" sldId="2076136349"/>
            <ac:spMk id="6" creationId="{8DCA7A5B-1A92-4551-BFA4-05C0C61DD931}"/>
          </ac:spMkLst>
        </pc:spChg>
        <pc:spChg chg="del">
          <ac:chgData name="Marta Urbaniak" userId="f34c09c8-63cb-4711-87b9-ebe23a3852df" providerId="ADAL" clId="{6130D016-F682-47BF-A609-CFD581AC6720}" dt="2022-05-04T12:48:10.120" v="429" actId="478"/>
          <ac:spMkLst>
            <pc:docMk/>
            <pc:sldMk cId="150084423" sldId="2076136349"/>
            <ac:spMk id="8" creationId="{10AB2A7F-5406-4B4B-9C67-EE66463295AA}"/>
          </ac:spMkLst>
        </pc:spChg>
        <pc:spChg chg="del mod">
          <ac:chgData name="Marta Urbaniak" userId="f34c09c8-63cb-4711-87b9-ebe23a3852df" providerId="ADAL" clId="{6130D016-F682-47BF-A609-CFD581AC6720}" dt="2022-05-04T12:48:31.383" v="440" actId="478"/>
          <ac:spMkLst>
            <pc:docMk/>
            <pc:sldMk cId="150084423" sldId="2076136349"/>
            <ac:spMk id="10" creationId="{CDDEEFAC-A555-0D5C-D492-D3788D61141D}"/>
          </ac:spMkLst>
        </pc:spChg>
        <pc:spChg chg="mod">
          <ac:chgData name="Marta Urbaniak" userId="f34c09c8-63cb-4711-87b9-ebe23a3852df" providerId="ADAL" clId="{6130D016-F682-47BF-A609-CFD581AC6720}" dt="2022-05-04T12:52:11.481" v="473" actId="1076"/>
          <ac:spMkLst>
            <pc:docMk/>
            <pc:sldMk cId="150084423" sldId="2076136349"/>
            <ac:spMk id="12" creationId="{395326B0-01CF-E57C-DBD5-F6259F95CDD7}"/>
          </ac:spMkLst>
        </pc:spChg>
        <pc:spChg chg="mod topLvl">
          <ac:chgData name="Marta Urbaniak" userId="f34c09c8-63cb-4711-87b9-ebe23a3852df" providerId="ADAL" clId="{6130D016-F682-47BF-A609-CFD581AC6720}" dt="2022-05-10T10:30:30.956" v="4665" actId="164"/>
          <ac:spMkLst>
            <pc:docMk/>
            <pc:sldMk cId="150084423" sldId="2076136349"/>
            <ac:spMk id="14" creationId="{6BC7BF72-12AD-CFAA-603E-F849396F8F10}"/>
          </ac:spMkLst>
        </pc:spChg>
        <pc:spChg chg="mod topLvl">
          <ac:chgData name="Marta Urbaniak" userId="f34c09c8-63cb-4711-87b9-ebe23a3852df" providerId="ADAL" clId="{6130D016-F682-47BF-A609-CFD581AC6720}" dt="2022-05-10T10:30:30.956" v="4665" actId="164"/>
          <ac:spMkLst>
            <pc:docMk/>
            <pc:sldMk cId="150084423" sldId="2076136349"/>
            <ac:spMk id="16" creationId="{A3E9A2F3-5B22-B15E-D4D1-314EB098CCDB}"/>
          </ac:spMkLst>
        </pc:spChg>
        <pc:spChg chg="mod">
          <ac:chgData name="Marta Urbaniak" userId="f34c09c8-63cb-4711-87b9-ebe23a3852df" providerId="ADAL" clId="{6130D016-F682-47BF-A609-CFD581AC6720}" dt="2022-05-04T12:56:17.589" v="513" actId="207"/>
          <ac:spMkLst>
            <pc:docMk/>
            <pc:sldMk cId="150084423" sldId="2076136349"/>
            <ac:spMk id="18" creationId="{2C6B98E4-D901-2C97-68CC-7407B333BD43}"/>
          </ac:spMkLst>
        </pc:spChg>
        <pc:spChg chg="mod">
          <ac:chgData name="Marta Urbaniak" userId="f34c09c8-63cb-4711-87b9-ebe23a3852df" providerId="ADAL" clId="{6130D016-F682-47BF-A609-CFD581AC6720}" dt="2022-05-04T12:50:51.571" v="460" actId="1076"/>
          <ac:spMkLst>
            <pc:docMk/>
            <pc:sldMk cId="150084423" sldId="2076136349"/>
            <ac:spMk id="19" creationId="{BE62ADB9-E258-AED6-67C2-CFF5AAF995FD}"/>
          </ac:spMkLst>
        </pc:spChg>
        <pc:spChg chg="mod">
          <ac:chgData name="Marta Urbaniak" userId="f34c09c8-63cb-4711-87b9-ebe23a3852df" providerId="ADAL" clId="{6130D016-F682-47BF-A609-CFD581AC6720}" dt="2022-05-04T12:47:50.371" v="427"/>
          <ac:spMkLst>
            <pc:docMk/>
            <pc:sldMk cId="150084423" sldId="2076136349"/>
            <ac:spMk id="21" creationId="{F1F6060D-AD8F-CC19-DB24-E2F47FA68ADF}"/>
          </ac:spMkLst>
        </pc:spChg>
        <pc:spChg chg="mod">
          <ac:chgData name="Marta Urbaniak" userId="f34c09c8-63cb-4711-87b9-ebe23a3852df" providerId="ADAL" clId="{6130D016-F682-47BF-A609-CFD581AC6720}" dt="2022-05-04T12:51:01.102" v="461"/>
          <ac:spMkLst>
            <pc:docMk/>
            <pc:sldMk cId="150084423" sldId="2076136349"/>
            <ac:spMk id="22" creationId="{35E8D161-4D25-02F8-C21A-128864AD115B}"/>
          </ac:spMkLst>
        </pc:spChg>
        <pc:spChg chg="mod">
          <ac:chgData name="Marta Urbaniak" userId="f34c09c8-63cb-4711-87b9-ebe23a3852df" providerId="ADAL" clId="{6130D016-F682-47BF-A609-CFD581AC6720}" dt="2022-05-04T12:47:50.371" v="427"/>
          <ac:spMkLst>
            <pc:docMk/>
            <pc:sldMk cId="150084423" sldId="2076136349"/>
            <ac:spMk id="24" creationId="{20B744B3-5F9E-A930-9DFD-0902DA9C9E46}"/>
          </ac:spMkLst>
        </pc:spChg>
        <pc:spChg chg="mod">
          <ac:chgData name="Marta Urbaniak" userId="f34c09c8-63cb-4711-87b9-ebe23a3852df" providerId="ADAL" clId="{6130D016-F682-47BF-A609-CFD581AC6720}" dt="2022-05-04T12:51:23.878" v="464" actId="1076"/>
          <ac:spMkLst>
            <pc:docMk/>
            <pc:sldMk cId="150084423" sldId="2076136349"/>
            <ac:spMk id="25" creationId="{AC049028-1FB6-F0E7-5B22-D643E412D065}"/>
          </ac:spMkLst>
        </pc:spChg>
        <pc:spChg chg="mod">
          <ac:chgData name="Marta Urbaniak" userId="f34c09c8-63cb-4711-87b9-ebe23a3852df" providerId="ADAL" clId="{6130D016-F682-47BF-A609-CFD581AC6720}" dt="2022-05-04T12:48:13.568" v="430"/>
          <ac:spMkLst>
            <pc:docMk/>
            <pc:sldMk cId="150084423" sldId="2076136349"/>
            <ac:spMk id="27" creationId="{9368FAB9-B8E1-822A-8A2F-D93C12D9B4ED}"/>
          </ac:spMkLst>
        </pc:spChg>
        <pc:spChg chg="mod">
          <ac:chgData name="Marta Urbaniak" userId="f34c09c8-63cb-4711-87b9-ebe23a3852df" providerId="ADAL" clId="{6130D016-F682-47BF-A609-CFD581AC6720}" dt="2022-05-04T12:51:36.701" v="466" actId="1076"/>
          <ac:spMkLst>
            <pc:docMk/>
            <pc:sldMk cId="150084423" sldId="2076136349"/>
            <ac:spMk id="28" creationId="{8F04DF53-F7EB-A8F6-F3BE-AC8DA049CB27}"/>
          </ac:spMkLst>
        </pc:spChg>
        <pc:spChg chg="mod">
          <ac:chgData name="Marta Urbaniak" userId="f34c09c8-63cb-4711-87b9-ebe23a3852df" providerId="ADAL" clId="{6130D016-F682-47BF-A609-CFD581AC6720}" dt="2022-05-04T12:48:13.568" v="430"/>
          <ac:spMkLst>
            <pc:docMk/>
            <pc:sldMk cId="150084423" sldId="2076136349"/>
            <ac:spMk id="30" creationId="{1C688A84-5011-74A3-75DE-94C23A00AF93}"/>
          </ac:spMkLst>
        </pc:spChg>
        <pc:spChg chg="mod">
          <ac:chgData name="Marta Urbaniak" userId="f34c09c8-63cb-4711-87b9-ebe23a3852df" providerId="ADAL" clId="{6130D016-F682-47BF-A609-CFD581AC6720}" dt="2022-05-04T12:51:47.356" v="468" actId="1076"/>
          <ac:spMkLst>
            <pc:docMk/>
            <pc:sldMk cId="150084423" sldId="2076136349"/>
            <ac:spMk id="31" creationId="{E4223F8B-7BE5-52B1-F7F2-4A19018A2D6A}"/>
          </ac:spMkLst>
        </pc:spChg>
        <pc:spChg chg="mod">
          <ac:chgData name="Marta Urbaniak" userId="f34c09c8-63cb-4711-87b9-ebe23a3852df" providerId="ADAL" clId="{6130D016-F682-47BF-A609-CFD581AC6720}" dt="2022-05-04T12:48:13.568" v="430"/>
          <ac:spMkLst>
            <pc:docMk/>
            <pc:sldMk cId="150084423" sldId="2076136349"/>
            <ac:spMk id="33" creationId="{1EDAF693-89DB-8454-7471-5052CD795167}"/>
          </ac:spMkLst>
        </pc:spChg>
        <pc:spChg chg="mod">
          <ac:chgData name="Marta Urbaniak" userId="f34c09c8-63cb-4711-87b9-ebe23a3852df" providerId="ADAL" clId="{6130D016-F682-47BF-A609-CFD581AC6720}" dt="2022-05-04T12:51:58.535" v="470" actId="1076"/>
          <ac:spMkLst>
            <pc:docMk/>
            <pc:sldMk cId="150084423" sldId="2076136349"/>
            <ac:spMk id="34" creationId="{959CFCC5-1AE8-DB18-1F6A-1C026092F2B5}"/>
          </ac:spMkLst>
        </pc:spChg>
        <pc:spChg chg="add mod">
          <ac:chgData name="Marta Urbaniak" userId="f34c09c8-63cb-4711-87b9-ebe23a3852df" providerId="ADAL" clId="{6130D016-F682-47BF-A609-CFD581AC6720}" dt="2022-05-05T12:43:57.268" v="3360" actId="20577"/>
          <ac:spMkLst>
            <pc:docMk/>
            <pc:sldMk cId="150084423" sldId="2076136349"/>
            <ac:spMk id="35" creationId="{5AF4C241-2875-9E68-3727-1589E5ED1366}"/>
          </ac:spMkLst>
        </pc:spChg>
        <pc:grpChg chg="add mod">
          <ac:chgData name="Marta Urbaniak" userId="f34c09c8-63cb-4711-87b9-ebe23a3852df" providerId="ADAL" clId="{6130D016-F682-47BF-A609-CFD581AC6720}" dt="2022-05-10T10:30:30.956" v="4665" actId="164"/>
          <ac:grpSpMkLst>
            <pc:docMk/>
            <pc:sldMk cId="150084423" sldId="2076136349"/>
            <ac:grpSpMk id="2" creationId="{C0A6C97C-D7CE-7223-D8B3-E4E8E7C2D8E2}"/>
          </ac:grpSpMkLst>
        </pc:grpChg>
        <pc:grpChg chg="add del mod">
          <ac:chgData name="Marta Urbaniak" userId="f34c09c8-63cb-4711-87b9-ebe23a3852df" providerId="ADAL" clId="{6130D016-F682-47BF-A609-CFD581AC6720}" dt="2022-05-04T12:50:07.463" v="451" actId="165"/>
          <ac:grpSpMkLst>
            <pc:docMk/>
            <pc:sldMk cId="150084423" sldId="2076136349"/>
            <ac:grpSpMk id="9" creationId="{D9758AC5-2B34-4E04-17B5-AA1AD7B3F9BC}"/>
          </ac:grpSpMkLst>
        </pc:grpChg>
        <pc:grpChg chg="add mod">
          <ac:chgData name="Marta Urbaniak" userId="f34c09c8-63cb-4711-87b9-ebe23a3852df" providerId="ADAL" clId="{6130D016-F682-47BF-A609-CFD581AC6720}" dt="2022-05-04T12:52:20.114" v="474" actId="1076"/>
          <ac:grpSpMkLst>
            <pc:docMk/>
            <pc:sldMk cId="150084423" sldId="2076136349"/>
            <ac:grpSpMk id="17" creationId="{E8F9E7F0-DFB4-540D-276F-460F389D759C}"/>
          </ac:grpSpMkLst>
        </pc:grpChg>
        <pc:grpChg chg="add mod">
          <ac:chgData name="Marta Urbaniak" userId="f34c09c8-63cb-4711-87b9-ebe23a3852df" providerId="ADAL" clId="{6130D016-F682-47BF-A609-CFD581AC6720}" dt="2022-05-04T12:52:20.114" v="474" actId="1076"/>
          <ac:grpSpMkLst>
            <pc:docMk/>
            <pc:sldMk cId="150084423" sldId="2076136349"/>
            <ac:grpSpMk id="20" creationId="{8387CFEE-A04A-642D-FDD8-C403FB1A5136}"/>
          </ac:grpSpMkLst>
        </pc:grpChg>
        <pc:grpChg chg="add mod">
          <ac:chgData name="Marta Urbaniak" userId="f34c09c8-63cb-4711-87b9-ebe23a3852df" providerId="ADAL" clId="{6130D016-F682-47BF-A609-CFD581AC6720}" dt="2022-05-04T12:52:20.114" v="474" actId="1076"/>
          <ac:grpSpMkLst>
            <pc:docMk/>
            <pc:sldMk cId="150084423" sldId="2076136349"/>
            <ac:grpSpMk id="23" creationId="{0A0AC143-7322-7E07-1F43-17641F9B1535}"/>
          </ac:grpSpMkLst>
        </pc:grpChg>
        <pc:grpChg chg="add mod">
          <ac:chgData name="Marta Urbaniak" userId="f34c09c8-63cb-4711-87b9-ebe23a3852df" providerId="ADAL" clId="{6130D016-F682-47BF-A609-CFD581AC6720}" dt="2022-05-10T05:55:27.377" v="4562" actId="1076"/>
          <ac:grpSpMkLst>
            <pc:docMk/>
            <pc:sldMk cId="150084423" sldId="2076136349"/>
            <ac:grpSpMk id="26" creationId="{A9AD535C-9DC1-F748-CD43-1EBBF0AE88CA}"/>
          </ac:grpSpMkLst>
        </pc:grpChg>
        <pc:grpChg chg="add mod">
          <ac:chgData name="Marta Urbaniak" userId="f34c09c8-63cb-4711-87b9-ebe23a3852df" providerId="ADAL" clId="{6130D016-F682-47BF-A609-CFD581AC6720}" dt="2022-05-10T05:55:35.269" v="4563" actId="1076"/>
          <ac:grpSpMkLst>
            <pc:docMk/>
            <pc:sldMk cId="150084423" sldId="2076136349"/>
            <ac:grpSpMk id="29" creationId="{541EB76B-FAE4-F792-72DC-8780D1D181FA}"/>
          </ac:grpSpMkLst>
        </pc:grpChg>
        <pc:grpChg chg="add mod">
          <ac:chgData name="Marta Urbaniak" userId="f34c09c8-63cb-4711-87b9-ebe23a3852df" providerId="ADAL" clId="{6130D016-F682-47BF-A609-CFD581AC6720}" dt="2022-05-10T05:55:41.471" v="4564" actId="1076"/>
          <ac:grpSpMkLst>
            <pc:docMk/>
            <pc:sldMk cId="150084423" sldId="2076136349"/>
            <ac:grpSpMk id="32" creationId="{394A33A9-C9CD-6334-DA5D-DEB9FEEB7601}"/>
          </ac:grpSpMkLst>
        </pc:grpChg>
        <pc:picChg chg="mod">
          <ac:chgData name="Marta Urbaniak" userId="f34c09c8-63cb-4711-87b9-ebe23a3852df" providerId="ADAL" clId="{6130D016-F682-47BF-A609-CFD581AC6720}" dt="2022-05-04T12:59:33.505" v="562" actId="1076"/>
          <ac:picMkLst>
            <pc:docMk/>
            <pc:sldMk cId="150084423" sldId="2076136349"/>
            <ac:picMk id="13" creationId="{C3D056D4-1AE8-9611-1885-82C2F574FF7C}"/>
          </ac:picMkLst>
        </pc:picChg>
        <pc:picChg chg="mod">
          <ac:chgData name="Marta Urbaniak" userId="f34c09c8-63cb-4711-87b9-ebe23a3852df" providerId="ADAL" clId="{6130D016-F682-47BF-A609-CFD581AC6720}" dt="2022-05-04T13:01:47.903" v="580" actId="1076"/>
          <ac:picMkLst>
            <pc:docMk/>
            <pc:sldMk cId="150084423" sldId="2076136349"/>
            <ac:picMk id="15" creationId="{B32BF2A3-3401-5399-4BA8-C1AA01A11229}"/>
          </ac:picMkLst>
        </pc:picChg>
        <pc:picChg chg="add del mod">
          <ac:chgData name="Marta Urbaniak" userId="f34c09c8-63cb-4711-87b9-ebe23a3852df" providerId="ADAL" clId="{6130D016-F682-47BF-A609-CFD581AC6720}" dt="2022-05-04T13:09:23.582" v="818" actId="21"/>
          <ac:picMkLst>
            <pc:docMk/>
            <pc:sldMk cId="150084423" sldId="2076136349"/>
            <ac:picMk id="36" creationId="{67130614-8A23-2160-0C3B-43CCC21178F5}"/>
          </ac:picMkLst>
        </pc:picChg>
      </pc:sldChg>
      <pc:sldChg chg="del">
        <pc:chgData name="Marta Urbaniak" userId="f34c09c8-63cb-4711-87b9-ebe23a3852df" providerId="ADAL" clId="{6130D016-F682-47BF-A609-CFD581AC6720}" dt="2022-05-05T13:30:23.261" v="4189" actId="47"/>
        <pc:sldMkLst>
          <pc:docMk/>
          <pc:sldMk cId="1532042768" sldId="2076136350"/>
        </pc:sldMkLst>
      </pc:sldChg>
      <pc:sldChg chg="addSp delSp modSp add mod modAnim modNotesTx">
        <pc:chgData name="Marta Urbaniak" userId="f34c09c8-63cb-4711-87b9-ebe23a3852df" providerId="ADAL" clId="{6130D016-F682-47BF-A609-CFD581AC6720}" dt="2022-05-10T10:02:34.881" v="4568" actId="14100"/>
        <pc:sldMkLst>
          <pc:docMk/>
          <pc:sldMk cId="289915516" sldId="2076136351"/>
        </pc:sldMkLst>
        <pc:spChg chg="del">
          <ac:chgData name="Marta Urbaniak" userId="f34c09c8-63cb-4711-87b9-ebe23a3852df" providerId="ADAL" clId="{6130D016-F682-47BF-A609-CFD581AC6720}" dt="2022-05-04T12:54:33.561" v="502" actId="478"/>
          <ac:spMkLst>
            <pc:docMk/>
            <pc:sldMk cId="289915516" sldId="2076136351"/>
            <ac:spMk id="14" creationId="{6BC7BF72-12AD-CFAA-603E-F849396F8F10}"/>
          </ac:spMkLst>
        </pc:spChg>
        <pc:spChg chg="del">
          <ac:chgData name="Marta Urbaniak" userId="f34c09c8-63cb-4711-87b9-ebe23a3852df" providerId="ADAL" clId="{6130D016-F682-47BF-A609-CFD581AC6720}" dt="2022-05-04T12:54:33.561" v="502" actId="478"/>
          <ac:spMkLst>
            <pc:docMk/>
            <pc:sldMk cId="289915516" sldId="2076136351"/>
            <ac:spMk id="16" creationId="{A3E9A2F3-5B22-B15E-D4D1-314EB098CCDB}"/>
          </ac:spMkLst>
        </pc:spChg>
        <pc:spChg chg="mod">
          <ac:chgData name="Marta Urbaniak" userId="f34c09c8-63cb-4711-87b9-ebe23a3852df" providerId="ADAL" clId="{6130D016-F682-47BF-A609-CFD581AC6720}" dt="2022-05-04T13:00:07.302" v="565" actId="1076"/>
          <ac:spMkLst>
            <pc:docMk/>
            <pc:sldMk cId="289915516" sldId="2076136351"/>
            <ac:spMk id="35" creationId="{5AF4C241-2875-9E68-3727-1589E5ED1366}"/>
          </ac:spMkLst>
        </pc:spChg>
        <pc:spChg chg="add mod">
          <ac:chgData name="Marta Urbaniak" userId="f34c09c8-63cb-4711-87b9-ebe23a3852df" providerId="ADAL" clId="{6130D016-F682-47BF-A609-CFD581AC6720}" dt="2022-05-05T06:43:06.466" v="1218" actId="14100"/>
          <ac:spMkLst>
            <pc:docMk/>
            <pc:sldMk cId="289915516" sldId="2076136351"/>
            <ac:spMk id="37" creationId="{2CFC3158-A72C-40BE-61ED-B80AD6CAC80F}"/>
          </ac:spMkLst>
        </pc:spChg>
        <pc:spChg chg="add mod">
          <ac:chgData name="Marta Urbaniak" userId="f34c09c8-63cb-4711-87b9-ebe23a3852df" providerId="ADAL" clId="{6130D016-F682-47BF-A609-CFD581AC6720}" dt="2022-05-05T06:43:13.041" v="1221" actId="1076"/>
          <ac:spMkLst>
            <pc:docMk/>
            <pc:sldMk cId="289915516" sldId="2076136351"/>
            <ac:spMk id="38" creationId="{C0B86BA3-5BFD-15AD-A96D-57CBCFA7A994}"/>
          </ac:spMkLst>
        </pc:spChg>
        <pc:spChg chg="add mod">
          <ac:chgData name="Marta Urbaniak" userId="f34c09c8-63cb-4711-87b9-ebe23a3852df" providerId="ADAL" clId="{6130D016-F682-47BF-A609-CFD581AC6720}" dt="2022-05-05T06:43:35.341" v="1225" actId="1076"/>
          <ac:spMkLst>
            <pc:docMk/>
            <pc:sldMk cId="289915516" sldId="2076136351"/>
            <ac:spMk id="39" creationId="{CED6F44A-95B3-C09A-AA39-99C82226407F}"/>
          </ac:spMkLst>
        </pc:spChg>
        <pc:spChg chg="add mod">
          <ac:chgData name="Marta Urbaniak" userId="f34c09c8-63cb-4711-87b9-ebe23a3852df" providerId="ADAL" clId="{6130D016-F682-47BF-A609-CFD581AC6720}" dt="2022-05-05T06:43:42.149" v="1226" actId="1076"/>
          <ac:spMkLst>
            <pc:docMk/>
            <pc:sldMk cId="289915516" sldId="2076136351"/>
            <ac:spMk id="40" creationId="{72DB7393-A829-3086-A91F-D5462A3A9C2B}"/>
          </ac:spMkLst>
        </pc:spChg>
        <pc:spChg chg="add mod">
          <ac:chgData name="Marta Urbaniak" userId="f34c09c8-63cb-4711-87b9-ebe23a3852df" providerId="ADAL" clId="{6130D016-F682-47BF-A609-CFD581AC6720}" dt="2022-05-05T06:44:07.760" v="1231" actId="1076"/>
          <ac:spMkLst>
            <pc:docMk/>
            <pc:sldMk cId="289915516" sldId="2076136351"/>
            <ac:spMk id="45" creationId="{BD34C6B0-EA87-CB93-BC92-DFBF59BF5C76}"/>
          </ac:spMkLst>
        </pc:spChg>
        <pc:spChg chg="add mod">
          <ac:chgData name="Marta Urbaniak" userId="f34c09c8-63cb-4711-87b9-ebe23a3852df" providerId="ADAL" clId="{6130D016-F682-47BF-A609-CFD581AC6720}" dt="2022-05-06T12:25:11.744" v="4463" actId="20577"/>
          <ac:spMkLst>
            <pc:docMk/>
            <pc:sldMk cId="289915516" sldId="2076136351"/>
            <ac:spMk id="46" creationId="{BCAD2847-8B36-6F07-E36B-023273C6270F}"/>
          </ac:spMkLst>
        </pc:spChg>
        <pc:spChg chg="add mod">
          <ac:chgData name="Marta Urbaniak" userId="f34c09c8-63cb-4711-87b9-ebe23a3852df" providerId="ADAL" clId="{6130D016-F682-47BF-A609-CFD581AC6720}" dt="2022-05-04T13:00:20.413" v="567" actId="1076"/>
          <ac:spMkLst>
            <pc:docMk/>
            <pc:sldMk cId="289915516" sldId="2076136351"/>
            <ac:spMk id="50" creationId="{C0BB0BA1-2188-61AF-A39A-7BB347D8FD63}"/>
          </ac:spMkLst>
        </pc:spChg>
        <pc:spChg chg="add mod">
          <ac:chgData name="Marta Urbaniak" userId="f34c09c8-63cb-4711-87b9-ebe23a3852df" providerId="ADAL" clId="{6130D016-F682-47BF-A609-CFD581AC6720}" dt="2022-05-05T06:42:08.435" v="1211" actId="1076"/>
          <ac:spMkLst>
            <pc:docMk/>
            <pc:sldMk cId="289915516" sldId="2076136351"/>
            <ac:spMk id="51" creationId="{0698BEDE-A602-9E77-DF5E-CA4B215107CB}"/>
          </ac:spMkLst>
        </pc:spChg>
        <pc:spChg chg="add mod">
          <ac:chgData name="Marta Urbaniak" userId="f34c09c8-63cb-4711-87b9-ebe23a3852df" providerId="ADAL" clId="{6130D016-F682-47BF-A609-CFD581AC6720}" dt="2022-05-04T13:00:20.413" v="567" actId="1076"/>
          <ac:spMkLst>
            <pc:docMk/>
            <pc:sldMk cId="289915516" sldId="2076136351"/>
            <ac:spMk id="52" creationId="{A6E131E2-C1C4-2A01-2FAB-EFB572860BCB}"/>
          </ac:spMkLst>
        </pc:spChg>
        <pc:grpChg chg="del">
          <ac:chgData name="Marta Urbaniak" userId="f34c09c8-63cb-4711-87b9-ebe23a3852df" providerId="ADAL" clId="{6130D016-F682-47BF-A609-CFD581AC6720}" dt="2022-05-04T12:54:33.561" v="502" actId="478"/>
          <ac:grpSpMkLst>
            <pc:docMk/>
            <pc:sldMk cId="289915516" sldId="2076136351"/>
            <ac:grpSpMk id="17" creationId="{E8F9E7F0-DFB4-540D-276F-460F389D759C}"/>
          </ac:grpSpMkLst>
        </pc:grpChg>
        <pc:grpChg chg="del">
          <ac:chgData name="Marta Urbaniak" userId="f34c09c8-63cb-4711-87b9-ebe23a3852df" providerId="ADAL" clId="{6130D016-F682-47BF-A609-CFD581AC6720}" dt="2022-05-04T12:54:33.561" v="502" actId="478"/>
          <ac:grpSpMkLst>
            <pc:docMk/>
            <pc:sldMk cId="289915516" sldId="2076136351"/>
            <ac:grpSpMk id="20" creationId="{8387CFEE-A04A-642D-FDD8-C403FB1A5136}"/>
          </ac:grpSpMkLst>
        </pc:grpChg>
        <pc:grpChg chg="del">
          <ac:chgData name="Marta Urbaniak" userId="f34c09c8-63cb-4711-87b9-ebe23a3852df" providerId="ADAL" clId="{6130D016-F682-47BF-A609-CFD581AC6720}" dt="2022-05-04T12:54:33.561" v="502" actId="478"/>
          <ac:grpSpMkLst>
            <pc:docMk/>
            <pc:sldMk cId="289915516" sldId="2076136351"/>
            <ac:grpSpMk id="23" creationId="{0A0AC143-7322-7E07-1F43-17641F9B1535}"/>
          </ac:grpSpMkLst>
        </pc:grpChg>
        <pc:grpChg chg="del">
          <ac:chgData name="Marta Urbaniak" userId="f34c09c8-63cb-4711-87b9-ebe23a3852df" providerId="ADAL" clId="{6130D016-F682-47BF-A609-CFD581AC6720}" dt="2022-05-04T12:54:33.561" v="502" actId="478"/>
          <ac:grpSpMkLst>
            <pc:docMk/>
            <pc:sldMk cId="289915516" sldId="2076136351"/>
            <ac:grpSpMk id="26" creationId="{A9AD535C-9DC1-F748-CD43-1EBBF0AE88CA}"/>
          </ac:grpSpMkLst>
        </pc:grpChg>
        <pc:grpChg chg="del">
          <ac:chgData name="Marta Urbaniak" userId="f34c09c8-63cb-4711-87b9-ebe23a3852df" providerId="ADAL" clId="{6130D016-F682-47BF-A609-CFD581AC6720}" dt="2022-05-04T12:54:33.561" v="502" actId="478"/>
          <ac:grpSpMkLst>
            <pc:docMk/>
            <pc:sldMk cId="289915516" sldId="2076136351"/>
            <ac:grpSpMk id="29" creationId="{541EB76B-FAE4-F792-72DC-8780D1D181FA}"/>
          </ac:grpSpMkLst>
        </pc:grpChg>
        <pc:grpChg chg="del">
          <ac:chgData name="Marta Urbaniak" userId="f34c09c8-63cb-4711-87b9-ebe23a3852df" providerId="ADAL" clId="{6130D016-F682-47BF-A609-CFD581AC6720}" dt="2022-05-04T12:54:33.561" v="502" actId="478"/>
          <ac:grpSpMkLst>
            <pc:docMk/>
            <pc:sldMk cId="289915516" sldId="2076136351"/>
            <ac:grpSpMk id="32" creationId="{394A33A9-C9CD-6334-DA5D-DEB9FEEB7601}"/>
          </ac:grpSpMkLst>
        </pc:grpChg>
        <pc:picChg chg="add del mod">
          <ac:chgData name="Marta Urbaniak" userId="f34c09c8-63cb-4711-87b9-ebe23a3852df" providerId="ADAL" clId="{6130D016-F682-47BF-A609-CFD581AC6720}" dt="2022-05-04T12:56:52.241" v="522" actId="478"/>
          <ac:picMkLst>
            <pc:docMk/>
            <pc:sldMk cId="289915516" sldId="2076136351"/>
            <ac:picMk id="3" creationId="{7E2C6107-CF6F-C90A-37EA-EAAE17C42A31}"/>
          </ac:picMkLst>
        </pc:picChg>
        <pc:picChg chg="del">
          <ac:chgData name="Marta Urbaniak" userId="f34c09c8-63cb-4711-87b9-ebe23a3852df" providerId="ADAL" clId="{6130D016-F682-47BF-A609-CFD581AC6720}" dt="2022-05-04T12:54:20.495" v="498" actId="478"/>
          <ac:picMkLst>
            <pc:docMk/>
            <pc:sldMk cId="289915516" sldId="2076136351"/>
            <ac:picMk id="13" creationId="{C3D056D4-1AE8-9611-1885-82C2F574FF7C}"/>
          </ac:picMkLst>
        </pc:picChg>
        <pc:picChg chg="del">
          <ac:chgData name="Marta Urbaniak" userId="f34c09c8-63cb-4711-87b9-ebe23a3852df" providerId="ADAL" clId="{6130D016-F682-47BF-A609-CFD581AC6720}" dt="2022-05-04T12:59:21.942" v="561" actId="478"/>
          <ac:picMkLst>
            <pc:docMk/>
            <pc:sldMk cId="289915516" sldId="2076136351"/>
            <ac:picMk id="15" creationId="{B32BF2A3-3401-5399-4BA8-C1AA01A11229}"/>
          </ac:picMkLst>
        </pc:picChg>
        <pc:picChg chg="add mod">
          <ac:chgData name="Marta Urbaniak" userId="f34c09c8-63cb-4711-87b9-ebe23a3852df" providerId="ADAL" clId="{6130D016-F682-47BF-A609-CFD581AC6720}" dt="2022-05-04T13:00:07.302" v="565" actId="1076"/>
          <ac:picMkLst>
            <pc:docMk/>
            <pc:sldMk cId="289915516" sldId="2076136351"/>
            <ac:picMk id="36" creationId="{FA3AF3CB-9519-8209-7FC2-A3B6F86E2508}"/>
          </ac:picMkLst>
        </pc:picChg>
        <pc:picChg chg="add mod ord">
          <ac:chgData name="Marta Urbaniak" userId="f34c09c8-63cb-4711-87b9-ebe23a3852df" providerId="ADAL" clId="{6130D016-F682-47BF-A609-CFD581AC6720}" dt="2022-05-05T06:44:20.855" v="1236" actId="167"/>
          <ac:picMkLst>
            <pc:docMk/>
            <pc:sldMk cId="289915516" sldId="2076136351"/>
            <ac:picMk id="53" creationId="{900846B2-C7B6-E236-7AF3-11B53C42A3FD}"/>
          </ac:picMkLst>
        </pc:picChg>
        <pc:picChg chg="add del mod ord">
          <ac:chgData name="Marta Urbaniak" userId="f34c09c8-63cb-4711-87b9-ebe23a3852df" providerId="ADAL" clId="{6130D016-F682-47BF-A609-CFD581AC6720}" dt="2022-05-05T06:44:18.890" v="1234" actId="478"/>
          <ac:picMkLst>
            <pc:docMk/>
            <pc:sldMk cId="289915516" sldId="2076136351"/>
            <ac:picMk id="56" creationId="{6956F5E1-ECA3-0FC0-E8E2-B27C23E62639}"/>
          </ac:picMkLst>
        </pc:picChg>
        <pc:cxnChg chg="add mod">
          <ac:chgData name="Marta Urbaniak" userId="f34c09c8-63cb-4711-87b9-ebe23a3852df" providerId="ADAL" clId="{6130D016-F682-47BF-A609-CFD581AC6720}" dt="2022-05-10T10:02:29.942" v="4567" actId="14100"/>
          <ac:cxnSpMkLst>
            <pc:docMk/>
            <pc:sldMk cId="289915516" sldId="2076136351"/>
            <ac:cxnSpMk id="41" creationId="{6C1A7049-574E-1730-4D5E-35657EF9C49A}"/>
          </ac:cxnSpMkLst>
        </pc:cxnChg>
        <pc:cxnChg chg="add mod">
          <ac:chgData name="Marta Urbaniak" userId="f34c09c8-63cb-4711-87b9-ebe23a3852df" providerId="ADAL" clId="{6130D016-F682-47BF-A609-CFD581AC6720}" dt="2022-05-04T13:00:14.615" v="566" actId="1076"/>
          <ac:cxnSpMkLst>
            <pc:docMk/>
            <pc:sldMk cId="289915516" sldId="2076136351"/>
            <ac:cxnSpMk id="42" creationId="{F734830A-4207-42C8-F0F7-4302D4F3313E}"/>
          </ac:cxnSpMkLst>
        </pc:cxnChg>
        <pc:cxnChg chg="add mod">
          <ac:chgData name="Marta Urbaniak" userId="f34c09c8-63cb-4711-87b9-ebe23a3852df" providerId="ADAL" clId="{6130D016-F682-47BF-A609-CFD581AC6720}" dt="2022-05-05T06:43:42.149" v="1226" actId="1076"/>
          <ac:cxnSpMkLst>
            <pc:docMk/>
            <pc:sldMk cId="289915516" sldId="2076136351"/>
            <ac:cxnSpMk id="43" creationId="{34C922BD-63C5-7184-82D9-1E945EAB7583}"/>
          </ac:cxnSpMkLst>
        </pc:cxnChg>
        <pc:cxnChg chg="add mod">
          <ac:chgData name="Marta Urbaniak" userId="f34c09c8-63cb-4711-87b9-ebe23a3852df" providerId="ADAL" clId="{6130D016-F682-47BF-A609-CFD581AC6720}" dt="2022-05-05T06:43:42.149" v="1226" actId="1076"/>
          <ac:cxnSpMkLst>
            <pc:docMk/>
            <pc:sldMk cId="289915516" sldId="2076136351"/>
            <ac:cxnSpMk id="44" creationId="{0286E270-BAAC-B352-FFE8-FEFDBEEE0D6E}"/>
          </ac:cxnSpMkLst>
        </pc:cxnChg>
        <pc:cxnChg chg="add mod">
          <ac:chgData name="Marta Urbaniak" userId="f34c09c8-63cb-4711-87b9-ebe23a3852df" providerId="ADAL" clId="{6130D016-F682-47BF-A609-CFD581AC6720}" dt="2022-05-10T10:02:34.881" v="4568" actId="14100"/>
          <ac:cxnSpMkLst>
            <pc:docMk/>
            <pc:sldMk cId="289915516" sldId="2076136351"/>
            <ac:cxnSpMk id="47" creationId="{A259C528-E90A-5E07-9BA2-C28CB0B38E03}"/>
          </ac:cxnSpMkLst>
        </pc:cxnChg>
        <pc:cxnChg chg="add mod">
          <ac:chgData name="Marta Urbaniak" userId="f34c09c8-63cb-4711-87b9-ebe23a3852df" providerId="ADAL" clId="{6130D016-F682-47BF-A609-CFD581AC6720}" dt="2022-05-05T06:43:48.952" v="1228" actId="14100"/>
          <ac:cxnSpMkLst>
            <pc:docMk/>
            <pc:sldMk cId="289915516" sldId="2076136351"/>
            <ac:cxnSpMk id="48" creationId="{FB4CE932-939D-2573-CCB0-B6ECEE036662}"/>
          </ac:cxnSpMkLst>
        </pc:cxnChg>
        <pc:cxnChg chg="add mod">
          <ac:chgData name="Marta Urbaniak" userId="f34c09c8-63cb-4711-87b9-ebe23a3852df" providerId="ADAL" clId="{6130D016-F682-47BF-A609-CFD581AC6720}" dt="2022-05-04T13:00:14.615" v="566" actId="1076"/>
          <ac:cxnSpMkLst>
            <pc:docMk/>
            <pc:sldMk cId="289915516" sldId="2076136351"/>
            <ac:cxnSpMk id="49" creationId="{E227CF87-A43B-19BC-113A-2F759D39931E}"/>
          </ac:cxnSpMkLst>
        </pc:cxnChg>
      </pc:sldChg>
      <pc:sldChg chg="addSp delSp modSp mod modTransition">
        <pc:chgData name="Marta Urbaniak" userId="f34c09c8-63cb-4711-87b9-ebe23a3852df" providerId="ADAL" clId="{6130D016-F682-47BF-A609-CFD581AC6720}" dt="2022-05-10T05:55:07.021" v="4561"/>
        <pc:sldMkLst>
          <pc:docMk/>
          <pc:sldMk cId="87943826" sldId="2134805682"/>
        </pc:sldMkLst>
        <pc:spChg chg="mod">
          <ac:chgData name="Marta Urbaniak" userId="f34c09c8-63cb-4711-87b9-ebe23a3852df" providerId="ADAL" clId="{6130D016-F682-47BF-A609-CFD581AC6720}" dt="2022-05-04T13:07:35.922" v="745" actId="1076"/>
          <ac:spMkLst>
            <pc:docMk/>
            <pc:sldMk cId="87943826" sldId="2134805682"/>
            <ac:spMk id="5" creationId="{BA86A285-8F7E-43D1-9376-0BC550BF6696}"/>
          </ac:spMkLst>
        </pc:spChg>
        <pc:spChg chg="mod">
          <ac:chgData name="Marta Urbaniak" userId="f34c09c8-63cb-4711-87b9-ebe23a3852df" providerId="ADAL" clId="{6130D016-F682-47BF-A609-CFD581AC6720}" dt="2022-05-04T13:07:35.922" v="745" actId="1076"/>
          <ac:spMkLst>
            <pc:docMk/>
            <pc:sldMk cId="87943826" sldId="2134805682"/>
            <ac:spMk id="6" creationId="{71887552-42C3-4DC0-ADCE-4961648C5773}"/>
          </ac:spMkLst>
        </pc:spChg>
        <pc:spChg chg="del">
          <ac:chgData name="Marta Urbaniak" userId="f34c09c8-63cb-4711-87b9-ebe23a3852df" providerId="ADAL" clId="{6130D016-F682-47BF-A609-CFD581AC6720}" dt="2022-05-04T13:05:13.089" v="650" actId="478"/>
          <ac:spMkLst>
            <pc:docMk/>
            <pc:sldMk cId="87943826" sldId="2134805682"/>
            <ac:spMk id="12" creationId="{F6BF9FCE-75D6-4067-B4B9-DAFE16A4227B}"/>
          </ac:spMkLst>
        </pc:spChg>
        <pc:grpChg chg="del">
          <ac:chgData name="Marta Urbaniak" userId="f34c09c8-63cb-4711-87b9-ebe23a3852df" providerId="ADAL" clId="{6130D016-F682-47BF-A609-CFD581AC6720}" dt="2022-05-04T13:07:19.648" v="740" actId="478"/>
          <ac:grpSpMkLst>
            <pc:docMk/>
            <pc:sldMk cId="87943826" sldId="2134805682"/>
            <ac:grpSpMk id="10" creationId="{82B36F39-07E9-44E7-93B7-1B97289EE01A}"/>
          </ac:grpSpMkLst>
        </pc:grpChg>
        <pc:grpChg chg="add mod">
          <ac:chgData name="Marta Urbaniak" userId="f34c09c8-63cb-4711-87b9-ebe23a3852df" providerId="ADAL" clId="{6130D016-F682-47BF-A609-CFD581AC6720}" dt="2022-05-04T13:07:35.922" v="745" actId="1076"/>
          <ac:grpSpMkLst>
            <pc:docMk/>
            <pc:sldMk cId="87943826" sldId="2134805682"/>
            <ac:grpSpMk id="14" creationId="{F4E96E01-279C-2352-1D76-317054194148}"/>
          </ac:grpSpMkLst>
        </pc:grpChg>
        <pc:picChg chg="add mod modCrop">
          <ac:chgData name="Marta Urbaniak" userId="f34c09c8-63cb-4711-87b9-ebe23a3852df" providerId="ADAL" clId="{6130D016-F682-47BF-A609-CFD581AC6720}" dt="2022-05-04T13:06:04.895" v="660" actId="164"/>
          <ac:picMkLst>
            <pc:docMk/>
            <pc:sldMk cId="87943826" sldId="2134805682"/>
            <ac:picMk id="4" creationId="{8EE429E9-549F-994C-AEDF-DDCF13399266}"/>
          </ac:picMkLst>
        </pc:picChg>
        <pc:picChg chg="del">
          <ac:chgData name="Marta Urbaniak" userId="f34c09c8-63cb-4711-87b9-ebe23a3852df" providerId="ADAL" clId="{6130D016-F682-47BF-A609-CFD581AC6720}" dt="2022-05-04T13:05:15.417" v="651" actId="478"/>
          <ac:picMkLst>
            <pc:docMk/>
            <pc:sldMk cId="87943826" sldId="2134805682"/>
            <ac:picMk id="9" creationId="{0FA0C903-BE14-42FA-9473-B24B5406D624}"/>
          </ac:picMkLst>
        </pc:picChg>
        <pc:picChg chg="add mod modCrop">
          <ac:chgData name="Marta Urbaniak" userId="f34c09c8-63cb-4711-87b9-ebe23a3852df" providerId="ADAL" clId="{6130D016-F682-47BF-A609-CFD581AC6720}" dt="2022-05-04T13:06:04.895" v="660" actId="164"/>
          <ac:picMkLst>
            <pc:docMk/>
            <pc:sldMk cId="87943826" sldId="2134805682"/>
            <ac:picMk id="13" creationId="{7E5A0518-DBCC-AB62-93AB-D995BBCF160B}"/>
          </ac:picMkLst>
        </pc:picChg>
        <pc:picChg chg="add mod ord">
          <ac:chgData name="Marta Urbaniak" userId="f34c09c8-63cb-4711-87b9-ebe23a3852df" providerId="ADAL" clId="{6130D016-F682-47BF-A609-CFD581AC6720}" dt="2022-05-04T13:07:26.747" v="743" actId="1076"/>
          <ac:picMkLst>
            <pc:docMk/>
            <pc:sldMk cId="87943826" sldId="2134805682"/>
            <ac:picMk id="15" creationId="{07243A9A-0CE0-170E-32B4-3E13C43BCBA2}"/>
          </ac:picMkLst>
        </pc:picChg>
      </pc:sldChg>
      <pc:sldChg chg="modSp mod">
        <pc:chgData name="Marta Urbaniak" userId="f34c09c8-63cb-4711-87b9-ebe23a3852df" providerId="ADAL" clId="{6130D016-F682-47BF-A609-CFD581AC6720}" dt="2022-05-05T12:58:43.532" v="3483" actId="20577"/>
        <pc:sldMkLst>
          <pc:docMk/>
          <pc:sldMk cId="175635597" sldId="2134805683"/>
        </pc:sldMkLst>
        <pc:spChg chg="mod">
          <ac:chgData name="Marta Urbaniak" userId="f34c09c8-63cb-4711-87b9-ebe23a3852df" providerId="ADAL" clId="{6130D016-F682-47BF-A609-CFD581AC6720}" dt="2022-05-05T12:58:43.532" v="3483" actId="20577"/>
          <ac:spMkLst>
            <pc:docMk/>
            <pc:sldMk cId="175635597" sldId="2134805683"/>
            <ac:spMk id="2" creationId="{84DA404E-1167-457D-961E-A6A1BAEAC332}"/>
          </ac:spMkLst>
        </pc:spChg>
      </pc:sldChg>
      <pc:sldChg chg="addSp delSp modSp add mod modAnim">
        <pc:chgData name="Marta Urbaniak" userId="f34c09c8-63cb-4711-87b9-ebe23a3852df" providerId="ADAL" clId="{6130D016-F682-47BF-A609-CFD581AC6720}" dt="2022-05-10T10:20:31.495" v="4609"/>
        <pc:sldMkLst>
          <pc:docMk/>
          <pc:sldMk cId="1417475740" sldId="2134805684"/>
        </pc:sldMkLst>
        <pc:spChg chg="mod">
          <ac:chgData name="Marta Urbaniak" userId="f34c09c8-63cb-4711-87b9-ebe23a3852df" providerId="ADAL" clId="{6130D016-F682-47BF-A609-CFD581AC6720}" dt="2022-05-06T12:37:51.804" v="4538" actId="20577"/>
          <ac:spMkLst>
            <pc:docMk/>
            <pc:sldMk cId="1417475740" sldId="2134805684"/>
            <ac:spMk id="7" creationId="{FEB6E7FF-E7F7-4AE7-B6E4-79EFF43C6BE2}"/>
          </ac:spMkLst>
        </pc:spChg>
        <pc:spChg chg="mod">
          <ac:chgData name="Marta Urbaniak" userId="f34c09c8-63cb-4711-87b9-ebe23a3852df" providerId="ADAL" clId="{6130D016-F682-47BF-A609-CFD581AC6720}" dt="2022-05-05T08:12:42.600" v="2567" actId="20577"/>
          <ac:spMkLst>
            <pc:docMk/>
            <pc:sldMk cId="1417475740" sldId="2134805684"/>
            <ac:spMk id="17" creationId="{4AF8AB17-22A0-D413-F770-84B37D5F2ABD}"/>
          </ac:spMkLst>
        </pc:spChg>
        <pc:picChg chg="del">
          <ac:chgData name="Marta Urbaniak" userId="f34c09c8-63cb-4711-87b9-ebe23a3852df" providerId="ADAL" clId="{6130D016-F682-47BF-A609-CFD581AC6720}" dt="2022-05-05T08:12:56.944" v="2568" actId="478"/>
          <ac:picMkLst>
            <pc:docMk/>
            <pc:sldMk cId="1417475740" sldId="2134805684"/>
            <ac:picMk id="11" creationId="{3335E55A-94E6-4ED9-A666-88F4A5532574}"/>
          </ac:picMkLst>
        </pc:picChg>
        <pc:picChg chg="del">
          <ac:chgData name="Marta Urbaniak" userId="f34c09c8-63cb-4711-87b9-ebe23a3852df" providerId="ADAL" clId="{6130D016-F682-47BF-A609-CFD581AC6720}" dt="2022-05-05T08:12:56.944" v="2568" actId="478"/>
          <ac:picMkLst>
            <pc:docMk/>
            <pc:sldMk cId="1417475740" sldId="2134805684"/>
            <ac:picMk id="15" creationId="{8DEEA9A6-0136-41DF-9FED-F32DF4AFB290}"/>
          </ac:picMkLst>
        </pc:picChg>
        <pc:picChg chg="add mod">
          <ac:chgData name="Marta Urbaniak" userId="f34c09c8-63cb-4711-87b9-ebe23a3852df" providerId="ADAL" clId="{6130D016-F682-47BF-A609-CFD581AC6720}" dt="2022-05-05T08:14:34.013" v="2600" actId="1076"/>
          <ac:picMkLst>
            <pc:docMk/>
            <pc:sldMk cId="1417475740" sldId="2134805684"/>
            <ac:picMk id="16" creationId="{07BE922F-FBB7-6716-323B-4DF9EE1745F9}"/>
          </ac:picMkLst>
        </pc:picChg>
        <pc:picChg chg="del">
          <ac:chgData name="Marta Urbaniak" userId="f34c09c8-63cb-4711-87b9-ebe23a3852df" providerId="ADAL" clId="{6130D016-F682-47BF-A609-CFD581AC6720}" dt="2022-05-05T08:12:56.944" v="2568" actId="478"/>
          <ac:picMkLst>
            <pc:docMk/>
            <pc:sldMk cId="1417475740" sldId="2134805684"/>
            <ac:picMk id="20" creationId="{8A72BA26-C287-27D0-09AC-5CE4F32C2E83}"/>
          </ac:picMkLst>
        </pc:picChg>
        <pc:picChg chg="del">
          <ac:chgData name="Marta Urbaniak" userId="f34c09c8-63cb-4711-87b9-ebe23a3852df" providerId="ADAL" clId="{6130D016-F682-47BF-A609-CFD581AC6720}" dt="2022-05-05T08:12:56.944" v="2568" actId="478"/>
          <ac:picMkLst>
            <pc:docMk/>
            <pc:sldMk cId="1417475740" sldId="2134805684"/>
            <ac:picMk id="21" creationId="{D391DCBC-C457-6435-ED72-79FEDA8B7168}"/>
          </ac:picMkLst>
        </pc:picChg>
        <pc:picChg chg="mod ord">
          <ac:chgData name="Marta Urbaniak" userId="f34c09c8-63cb-4711-87b9-ebe23a3852df" providerId="ADAL" clId="{6130D016-F682-47BF-A609-CFD581AC6720}" dt="2022-05-05T08:13:23.675" v="2578" actId="1076"/>
          <ac:picMkLst>
            <pc:docMk/>
            <pc:sldMk cId="1417475740" sldId="2134805684"/>
            <ac:picMk id="22" creationId="{73A503EA-DC29-8640-F8BC-FAA179970B0F}"/>
          </ac:picMkLst>
        </pc:picChg>
        <pc:picChg chg="add mod">
          <ac:chgData name="Marta Urbaniak" userId="f34c09c8-63cb-4711-87b9-ebe23a3852df" providerId="ADAL" clId="{6130D016-F682-47BF-A609-CFD581AC6720}" dt="2022-05-05T12:59:39.750" v="3495" actId="1076"/>
          <ac:picMkLst>
            <pc:docMk/>
            <pc:sldMk cId="1417475740" sldId="2134805684"/>
            <ac:picMk id="26" creationId="{5FA166C9-1DCA-8D56-ECE7-87C13376585C}"/>
          </ac:picMkLst>
        </pc:picChg>
        <pc:picChg chg="add del mod">
          <ac:chgData name="Marta Urbaniak" userId="f34c09c8-63cb-4711-87b9-ebe23a3852df" providerId="ADAL" clId="{6130D016-F682-47BF-A609-CFD581AC6720}" dt="2022-05-05T12:59:31.699" v="3492" actId="478"/>
          <ac:picMkLst>
            <pc:docMk/>
            <pc:sldMk cId="1417475740" sldId="2134805684"/>
            <ac:picMk id="27" creationId="{2BB50751-1726-5C4C-1630-B85B5D07F66A}"/>
          </ac:picMkLst>
        </pc:picChg>
        <pc:picChg chg="add mod">
          <ac:chgData name="Marta Urbaniak" userId="f34c09c8-63cb-4711-87b9-ebe23a3852df" providerId="ADAL" clId="{6130D016-F682-47BF-A609-CFD581AC6720}" dt="2022-05-05T12:59:38.549" v="3494" actId="1076"/>
          <ac:picMkLst>
            <pc:docMk/>
            <pc:sldMk cId="1417475740" sldId="2134805684"/>
            <ac:picMk id="28" creationId="{368797EB-5B95-FA8E-1D95-4827E58633B4}"/>
          </ac:picMkLst>
        </pc:picChg>
      </pc:sldChg>
      <pc:sldChg chg="addSp delSp modSp add mod modAnim modNotesTx">
        <pc:chgData name="Marta Urbaniak" userId="f34c09c8-63cb-4711-87b9-ebe23a3852df" providerId="ADAL" clId="{6130D016-F682-47BF-A609-CFD581AC6720}" dt="2022-05-10T10:20:36.112" v="4610"/>
        <pc:sldMkLst>
          <pc:docMk/>
          <pc:sldMk cId="3593754817" sldId="2134805685"/>
        </pc:sldMkLst>
        <pc:spChg chg="mod">
          <ac:chgData name="Marta Urbaniak" userId="f34c09c8-63cb-4711-87b9-ebe23a3852df" providerId="ADAL" clId="{6130D016-F682-47BF-A609-CFD581AC6720}" dt="2022-05-05T08:16:53.543" v="2624" actId="1076"/>
          <ac:spMkLst>
            <pc:docMk/>
            <pc:sldMk cId="3593754817" sldId="2134805685"/>
            <ac:spMk id="7" creationId="{FEB6E7FF-E7F7-4AE7-B6E4-79EFF43C6BE2}"/>
          </ac:spMkLst>
        </pc:spChg>
        <pc:spChg chg="mod">
          <ac:chgData name="Marta Urbaniak" userId="f34c09c8-63cb-4711-87b9-ebe23a3852df" providerId="ADAL" clId="{6130D016-F682-47BF-A609-CFD581AC6720}" dt="2022-05-05T08:15:46.131" v="2610" actId="404"/>
          <ac:spMkLst>
            <pc:docMk/>
            <pc:sldMk cId="3593754817" sldId="2134805685"/>
            <ac:spMk id="17" creationId="{4AF8AB17-22A0-D413-F770-84B37D5F2ABD}"/>
          </ac:spMkLst>
        </pc:spChg>
        <pc:picChg chg="add mod">
          <ac:chgData name="Marta Urbaniak" userId="f34c09c8-63cb-4711-87b9-ebe23a3852df" providerId="ADAL" clId="{6130D016-F682-47BF-A609-CFD581AC6720}" dt="2022-05-05T08:16:04.764" v="2614" actId="1076"/>
          <ac:picMkLst>
            <pc:docMk/>
            <pc:sldMk cId="3593754817" sldId="2134805685"/>
            <ac:picMk id="14" creationId="{50B6C750-BF7D-2626-5780-107003C3B337}"/>
          </ac:picMkLst>
        </pc:picChg>
        <pc:picChg chg="add mod">
          <ac:chgData name="Marta Urbaniak" userId="f34c09c8-63cb-4711-87b9-ebe23a3852df" providerId="ADAL" clId="{6130D016-F682-47BF-A609-CFD581AC6720}" dt="2022-05-05T08:16:07.049" v="2615" actId="1076"/>
          <ac:picMkLst>
            <pc:docMk/>
            <pc:sldMk cId="3593754817" sldId="2134805685"/>
            <ac:picMk id="15" creationId="{5A1CDC81-D1AC-752A-F266-5C0E9E433794}"/>
          </ac:picMkLst>
        </pc:picChg>
        <pc:picChg chg="del">
          <ac:chgData name="Marta Urbaniak" userId="f34c09c8-63cb-4711-87b9-ebe23a3852df" providerId="ADAL" clId="{6130D016-F682-47BF-A609-CFD581AC6720}" dt="2022-05-05T08:15:54.894" v="2611" actId="478"/>
          <ac:picMkLst>
            <pc:docMk/>
            <pc:sldMk cId="3593754817" sldId="2134805685"/>
            <ac:picMk id="16" creationId="{07BE922F-FBB7-6716-323B-4DF9EE1745F9}"/>
          </ac:picMkLst>
        </pc:picChg>
        <pc:picChg chg="add mod">
          <ac:chgData name="Marta Urbaniak" userId="f34c09c8-63cb-4711-87b9-ebe23a3852df" providerId="ADAL" clId="{6130D016-F682-47BF-A609-CFD581AC6720}" dt="2022-05-05T08:16:15.057" v="2618"/>
          <ac:picMkLst>
            <pc:docMk/>
            <pc:sldMk cId="3593754817" sldId="2134805685"/>
            <ac:picMk id="20" creationId="{16481C74-C6A9-2C20-B5BE-4E738C3CD223}"/>
          </ac:picMkLst>
        </pc:picChg>
        <pc:picChg chg="del">
          <ac:chgData name="Marta Urbaniak" userId="f34c09c8-63cb-4711-87b9-ebe23a3852df" providerId="ADAL" clId="{6130D016-F682-47BF-A609-CFD581AC6720}" dt="2022-05-05T08:15:54.894" v="2611" actId="478"/>
          <ac:picMkLst>
            <pc:docMk/>
            <pc:sldMk cId="3593754817" sldId="2134805685"/>
            <ac:picMk id="26" creationId="{5FA166C9-1DCA-8D56-ECE7-87C13376585C}"/>
          </ac:picMkLst>
        </pc:picChg>
        <pc:picChg chg="del mod">
          <ac:chgData name="Marta Urbaniak" userId="f34c09c8-63cb-4711-87b9-ebe23a3852df" providerId="ADAL" clId="{6130D016-F682-47BF-A609-CFD581AC6720}" dt="2022-05-05T08:16:11.445" v="2617" actId="478"/>
          <ac:picMkLst>
            <pc:docMk/>
            <pc:sldMk cId="3593754817" sldId="2134805685"/>
            <ac:picMk id="27" creationId="{2BB50751-1726-5C4C-1630-B85B5D07F66A}"/>
          </ac:picMkLst>
        </pc:picChg>
      </pc:sldChg>
      <pc:sldChg chg="addSp delSp modSp add mod modAnim modNotesTx">
        <pc:chgData name="Marta Urbaniak" userId="f34c09c8-63cb-4711-87b9-ebe23a3852df" providerId="ADAL" clId="{6130D016-F682-47BF-A609-CFD581AC6720}" dt="2022-05-10T10:33:02.645" v="4674" actId="404"/>
        <pc:sldMkLst>
          <pc:docMk/>
          <pc:sldMk cId="1912930865" sldId="2134805686"/>
        </pc:sldMkLst>
        <pc:spChg chg="del">
          <ac:chgData name="Marta Urbaniak" userId="f34c09c8-63cb-4711-87b9-ebe23a3852df" providerId="ADAL" clId="{6130D016-F682-47BF-A609-CFD581AC6720}" dt="2022-05-05T08:19:32.428" v="2691" actId="478"/>
          <ac:spMkLst>
            <pc:docMk/>
            <pc:sldMk cId="1912930865" sldId="2134805686"/>
            <ac:spMk id="7" creationId="{FEB6E7FF-E7F7-4AE7-B6E4-79EFF43C6BE2}"/>
          </ac:spMkLst>
        </pc:spChg>
        <pc:spChg chg="mod">
          <ac:chgData name="Marta Urbaniak" userId="f34c09c8-63cb-4711-87b9-ebe23a3852df" providerId="ADAL" clId="{6130D016-F682-47BF-A609-CFD581AC6720}" dt="2022-05-10T10:33:02.645" v="4674" actId="404"/>
          <ac:spMkLst>
            <pc:docMk/>
            <pc:sldMk cId="1912930865" sldId="2134805686"/>
            <ac:spMk id="17" creationId="{4AF8AB17-22A0-D413-F770-84B37D5F2ABD}"/>
          </ac:spMkLst>
        </pc:spChg>
        <pc:spChg chg="add mod">
          <ac:chgData name="Marta Urbaniak" userId="f34c09c8-63cb-4711-87b9-ebe23a3852df" providerId="ADAL" clId="{6130D016-F682-47BF-A609-CFD581AC6720}" dt="2022-05-06T12:37:57.975" v="4539" actId="20577"/>
          <ac:spMkLst>
            <pc:docMk/>
            <pc:sldMk cId="1912930865" sldId="2134805686"/>
            <ac:spMk id="27" creationId="{0978EBF3-9898-5DB7-77FD-DE8312FC50D8}"/>
          </ac:spMkLst>
        </pc:spChg>
        <pc:picChg chg="del">
          <ac:chgData name="Marta Urbaniak" userId="f34c09c8-63cb-4711-87b9-ebe23a3852df" providerId="ADAL" clId="{6130D016-F682-47BF-A609-CFD581AC6720}" dt="2022-05-05T08:19:03.391" v="2679" actId="478"/>
          <ac:picMkLst>
            <pc:docMk/>
            <pc:sldMk cId="1912930865" sldId="2134805686"/>
            <ac:picMk id="14" creationId="{50B6C750-BF7D-2626-5780-107003C3B337}"/>
          </ac:picMkLst>
        </pc:picChg>
        <pc:picChg chg="del">
          <ac:chgData name="Marta Urbaniak" userId="f34c09c8-63cb-4711-87b9-ebe23a3852df" providerId="ADAL" clId="{6130D016-F682-47BF-A609-CFD581AC6720}" dt="2022-05-05T08:19:03.391" v="2679" actId="478"/>
          <ac:picMkLst>
            <pc:docMk/>
            <pc:sldMk cId="1912930865" sldId="2134805686"/>
            <ac:picMk id="15" creationId="{5A1CDC81-D1AC-752A-F266-5C0E9E433794}"/>
          </ac:picMkLst>
        </pc:picChg>
        <pc:picChg chg="add mod">
          <ac:chgData name="Marta Urbaniak" userId="f34c09c8-63cb-4711-87b9-ebe23a3852df" providerId="ADAL" clId="{6130D016-F682-47BF-A609-CFD581AC6720}" dt="2022-05-05T08:19:17.310" v="2687" actId="1076"/>
          <ac:picMkLst>
            <pc:docMk/>
            <pc:sldMk cId="1912930865" sldId="2134805686"/>
            <ac:picMk id="16" creationId="{3BC5FA7D-2B2B-ADF4-9C47-A251F3F93C06}"/>
          </ac:picMkLst>
        </pc:picChg>
        <pc:picChg chg="del">
          <ac:chgData name="Marta Urbaniak" userId="f34c09c8-63cb-4711-87b9-ebe23a3852df" providerId="ADAL" clId="{6130D016-F682-47BF-A609-CFD581AC6720}" dt="2022-05-05T08:19:18.565" v="2688" actId="478"/>
          <ac:picMkLst>
            <pc:docMk/>
            <pc:sldMk cId="1912930865" sldId="2134805686"/>
            <ac:picMk id="20" creationId="{16481C74-C6A9-2C20-B5BE-4E738C3CD223}"/>
          </ac:picMkLst>
        </pc:picChg>
        <pc:picChg chg="add mod">
          <ac:chgData name="Marta Urbaniak" userId="f34c09c8-63cb-4711-87b9-ebe23a3852df" providerId="ADAL" clId="{6130D016-F682-47BF-A609-CFD581AC6720}" dt="2022-05-05T08:19:13.289" v="2684" actId="1076"/>
          <ac:picMkLst>
            <pc:docMk/>
            <pc:sldMk cId="1912930865" sldId="2134805686"/>
            <ac:picMk id="21" creationId="{5D237D7E-5CDE-1073-66B0-98FC8F46CF0A}"/>
          </ac:picMkLst>
        </pc:picChg>
        <pc:picChg chg="add mod">
          <ac:chgData name="Marta Urbaniak" userId="f34c09c8-63cb-4711-87b9-ebe23a3852df" providerId="ADAL" clId="{6130D016-F682-47BF-A609-CFD581AC6720}" dt="2022-05-05T08:19:22.563" v="2690" actId="1076"/>
          <ac:picMkLst>
            <pc:docMk/>
            <pc:sldMk cId="1912930865" sldId="2134805686"/>
            <ac:picMk id="26" creationId="{B058B84F-9AD7-E3DF-EF6E-3727F39C6E7E}"/>
          </ac:picMkLst>
        </pc:picChg>
      </pc:sldChg>
      <pc:sldChg chg="addSp delSp modSp add mod modAnim modNotesTx">
        <pc:chgData name="Marta Urbaniak" userId="f34c09c8-63cb-4711-87b9-ebe23a3852df" providerId="ADAL" clId="{6130D016-F682-47BF-A609-CFD581AC6720}" dt="2022-05-10T10:20:46.058" v="4612"/>
        <pc:sldMkLst>
          <pc:docMk/>
          <pc:sldMk cId="1349086473" sldId="2134805687"/>
        </pc:sldMkLst>
        <pc:spChg chg="mod">
          <ac:chgData name="Marta Urbaniak" userId="f34c09c8-63cb-4711-87b9-ebe23a3852df" providerId="ADAL" clId="{6130D016-F682-47BF-A609-CFD581AC6720}" dt="2022-05-05T08:23:59.885" v="2712" actId="1076"/>
          <ac:spMkLst>
            <pc:docMk/>
            <pc:sldMk cId="1349086473" sldId="2134805687"/>
            <ac:spMk id="17" creationId="{4AF8AB17-22A0-D413-F770-84B37D5F2ABD}"/>
          </ac:spMkLst>
        </pc:spChg>
        <pc:spChg chg="mod">
          <ac:chgData name="Marta Urbaniak" userId="f34c09c8-63cb-4711-87b9-ebe23a3852df" providerId="ADAL" clId="{6130D016-F682-47BF-A609-CFD581AC6720}" dt="2022-05-06T12:38:06.776" v="4540" actId="2711"/>
          <ac:spMkLst>
            <pc:docMk/>
            <pc:sldMk cId="1349086473" sldId="2134805687"/>
            <ac:spMk id="27" creationId="{0978EBF3-9898-5DB7-77FD-DE8312FC50D8}"/>
          </ac:spMkLst>
        </pc:spChg>
        <pc:picChg chg="add mod">
          <ac:chgData name="Marta Urbaniak" userId="f34c09c8-63cb-4711-87b9-ebe23a3852df" providerId="ADAL" clId="{6130D016-F682-47BF-A609-CFD581AC6720}" dt="2022-05-05T08:24:15.405" v="2717" actId="1076"/>
          <ac:picMkLst>
            <pc:docMk/>
            <pc:sldMk cId="1349086473" sldId="2134805687"/>
            <ac:picMk id="14" creationId="{3E11EAA2-A35B-525C-8B93-EFD0081827B0}"/>
          </ac:picMkLst>
        </pc:picChg>
        <pc:picChg chg="add mod">
          <ac:chgData name="Marta Urbaniak" userId="f34c09c8-63cb-4711-87b9-ebe23a3852df" providerId="ADAL" clId="{6130D016-F682-47BF-A609-CFD581AC6720}" dt="2022-05-05T08:24:24.500" v="2719" actId="1076"/>
          <ac:picMkLst>
            <pc:docMk/>
            <pc:sldMk cId="1349086473" sldId="2134805687"/>
            <ac:picMk id="15" creationId="{46D91135-8DC6-C469-AC86-292F891D17DE}"/>
          </ac:picMkLst>
        </pc:picChg>
        <pc:picChg chg="del">
          <ac:chgData name="Marta Urbaniak" userId="f34c09c8-63cb-4711-87b9-ebe23a3852df" providerId="ADAL" clId="{6130D016-F682-47BF-A609-CFD581AC6720}" dt="2022-05-05T08:24:06.879" v="2713" actId="478"/>
          <ac:picMkLst>
            <pc:docMk/>
            <pc:sldMk cId="1349086473" sldId="2134805687"/>
            <ac:picMk id="16" creationId="{3BC5FA7D-2B2B-ADF4-9C47-A251F3F93C06}"/>
          </ac:picMkLst>
        </pc:picChg>
        <pc:picChg chg="del">
          <ac:chgData name="Marta Urbaniak" userId="f34c09c8-63cb-4711-87b9-ebe23a3852df" providerId="ADAL" clId="{6130D016-F682-47BF-A609-CFD581AC6720}" dt="2022-05-05T08:24:06.879" v="2713" actId="478"/>
          <ac:picMkLst>
            <pc:docMk/>
            <pc:sldMk cId="1349086473" sldId="2134805687"/>
            <ac:picMk id="21" creationId="{5D237D7E-5CDE-1073-66B0-98FC8F46CF0A}"/>
          </ac:picMkLst>
        </pc:picChg>
      </pc:sldChg>
      <pc:sldChg chg="addSp delSp modSp add mod modAnim modNotesTx">
        <pc:chgData name="Marta Urbaniak" userId="f34c09c8-63cb-4711-87b9-ebe23a3852df" providerId="ADAL" clId="{6130D016-F682-47BF-A609-CFD581AC6720}" dt="2022-05-10T10:20:59.477" v="4618" actId="1035"/>
        <pc:sldMkLst>
          <pc:docMk/>
          <pc:sldMk cId="3348553691" sldId="2134805688"/>
        </pc:sldMkLst>
        <pc:spChg chg="add mod">
          <ac:chgData name="Marta Urbaniak" userId="f34c09c8-63cb-4711-87b9-ebe23a3852df" providerId="ADAL" clId="{6130D016-F682-47BF-A609-CFD581AC6720}" dt="2022-05-06T10:39:44.475" v="4373" actId="1076"/>
          <ac:spMkLst>
            <pc:docMk/>
            <pc:sldMk cId="3348553691" sldId="2134805688"/>
            <ac:spMk id="2" creationId="{2E9C50D2-0300-05A4-6426-C5F7444A85E6}"/>
          </ac:spMkLst>
        </pc:spChg>
        <pc:spChg chg="add mod">
          <ac:chgData name="Marta Urbaniak" userId="f34c09c8-63cb-4711-87b9-ebe23a3852df" providerId="ADAL" clId="{6130D016-F682-47BF-A609-CFD581AC6720}" dt="2022-05-10T10:20:59.477" v="4618" actId="1035"/>
          <ac:spMkLst>
            <pc:docMk/>
            <pc:sldMk cId="3348553691" sldId="2134805688"/>
            <ac:spMk id="3" creationId="{5F8A7FBD-7411-DA0F-2FF6-24D0A175B9B1}"/>
          </ac:spMkLst>
        </pc:spChg>
        <pc:spChg chg="add mod">
          <ac:chgData name="Marta Urbaniak" userId="f34c09c8-63cb-4711-87b9-ebe23a3852df" providerId="ADAL" clId="{6130D016-F682-47BF-A609-CFD581AC6720}" dt="2022-05-06T10:39:46.129" v="4374" actId="1076"/>
          <ac:spMkLst>
            <pc:docMk/>
            <pc:sldMk cId="3348553691" sldId="2134805688"/>
            <ac:spMk id="15" creationId="{13191C9D-B509-5647-D364-54E903F613C8}"/>
          </ac:spMkLst>
        </pc:spChg>
        <pc:spChg chg="mod">
          <ac:chgData name="Marta Urbaniak" userId="f34c09c8-63cb-4711-87b9-ebe23a3852df" providerId="ADAL" clId="{6130D016-F682-47BF-A609-CFD581AC6720}" dt="2022-05-05T08:25:23.037" v="2737" actId="20577"/>
          <ac:spMkLst>
            <pc:docMk/>
            <pc:sldMk cId="3348553691" sldId="2134805688"/>
            <ac:spMk id="17" creationId="{4AF8AB17-22A0-D413-F770-84B37D5F2ABD}"/>
          </ac:spMkLst>
        </pc:spChg>
        <pc:spChg chg="add mod">
          <ac:chgData name="Marta Urbaniak" userId="f34c09c8-63cb-4711-87b9-ebe23a3852df" providerId="ADAL" clId="{6130D016-F682-47BF-A609-CFD581AC6720}" dt="2022-05-06T10:39:48.064" v="4375" actId="1076"/>
          <ac:spMkLst>
            <pc:docMk/>
            <pc:sldMk cId="3348553691" sldId="2134805688"/>
            <ac:spMk id="22" creationId="{22EE54A3-1B59-754A-BB1E-5BA1C2B1175A}"/>
          </ac:spMkLst>
        </pc:spChg>
        <pc:spChg chg="mod">
          <ac:chgData name="Marta Urbaniak" userId="f34c09c8-63cb-4711-87b9-ebe23a3852df" providerId="ADAL" clId="{6130D016-F682-47BF-A609-CFD581AC6720}" dt="2022-05-06T12:38:22.418" v="4545" actId="20577"/>
          <ac:spMkLst>
            <pc:docMk/>
            <pc:sldMk cId="3348553691" sldId="2134805688"/>
            <ac:spMk id="27" creationId="{0978EBF3-9898-5DB7-77FD-DE8312FC50D8}"/>
          </ac:spMkLst>
        </pc:spChg>
        <pc:spChg chg="add mod">
          <ac:chgData name="Marta Urbaniak" userId="f34c09c8-63cb-4711-87b9-ebe23a3852df" providerId="ADAL" clId="{6130D016-F682-47BF-A609-CFD581AC6720}" dt="2022-05-06T10:39:50.559" v="4376" actId="1076"/>
          <ac:spMkLst>
            <pc:docMk/>
            <pc:sldMk cId="3348553691" sldId="2134805688"/>
            <ac:spMk id="28" creationId="{8CAB2802-6829-0817-B2D3-E6C9510DE40E}"/>
          </ac:spMkLst>
        </pc:spChg>
        <pc:spChg chg="add mod">
          <ac:chgData name="Marta Urbaniak" userId="f34c09c8-63cb-4711-87b9-ebe23a3852df" providerId="ADAL" clId="{6130D016-F682-47BF-A609-CFD581AC6720}" dt="2022-05-06T10:40:29.034" v="4403" actId="1038"/>
          <ac:spMkLst>
            <pc:docMk/>
            <pc:sldMk cId="3348553691" sldId="2134805688"/>
            <ac:spMk id="29" creationId="{0D167104-9A18-8EB7-B119-30912F7E7187}"/>
          </ac:spMkLst>
        </pc:spChg>
        <pc:spChg chg="add mod">
          <ac:chgData name="Marta Urbaniak" userId="f34c09c8-63cb-4711-87b9-ebe23a3852df" providerId="ADAL" clId="{6130D016-F682-47BF-A609-CFD581AC6720}" dt="2022-05-06T10:40:29.034" v="4403" actId="1038"/>
          <ac:spMkLst>
            <pc:docMk/>
            <pc:sldMk cId="3348553691" sldId="2134805688"/>
            <ac:spMk id="30" creationId="{0432CAA2-912F-7760-021F-C672E91D96C4}"/>
          </ac:spMkLst>
        </pc:spChg>
        <pc:spChg chg="add mod">
          <ac:chgData name="Marta Urbaniak" userId="f34c09c8-63cb-4711-87b9-ebe23a3852df" providerId="ADAL" clId="{6130D016-F682-47BF-A609-CFD581AC6720}" dt="2022-05-06T10:40:29.034" v="4403" actId="1038"/>
          <ac:spMkLst>
            <pc:docMk/>
            <pc:sldMk cId="3348553691" sldId="2134805688"/>
            <ac:spMk id="31" creationId="{8FC6B906-3F9E-209D-F0FA-E5251FC88FC2}"/>
          </ac:spMkLst>
        </pc:spChg>
        <pc:spChg chg="add mod">
          <ac:chgData name="Marta Urbaniak" userId="f34c09c8-63cb-4711-87b9-ebe23a3852df" providerId="ADAL" clId="{6130D016-F682-47BF-A609-CFD581AC6720}" dt="2022-05-06T10:40:29.034" v="4403" actId="1038"/>
          <ac:spMkLst>
            <pc:docMk/>
            <pc:sldMk cId="3348553691" sldId="2134805688"/>
            <ac:spMk id="32" creationId="{729EF4AC-E6CD-8052-9609-145369AA1884}"/>
          </ac:spMkLst>
        </pc:spChg>
        <pc:spChg chg="add del mod">
          <ac:chgData name="Marta Urbaniak" userId="f34c09c8-63cb-4711-87b9-ebe23a3852df" providerId="ADAL" clId="{6130D016-F682-47BF-A609-CFD581AC6720}" dt="2022-05-06T10:38:39.679" v="4359" actId="478"/>
          <ac:spMkLst>
            <pc:docMk/>
            <pc:sldMk cId="3348553691" sldId="2134805688"/>
            <ac:spMk id="33" creationId="{9E9C91BC-706B-41BF-20DD-452AF2CBC47D}"/>
          </ac:spMkLst>
        </pc:spChg>
        <pc:spChg chg="add mod">
          <ac:chgData name="Marta Urbaniak" userId="f34c09c8-63cb-4711-87b9-ebe23a3852df" providerId="ADAL" clId="{6130D016-F682-47BF-A609-CFD581AC6720}" dt="2022-05-06T10:40:29.034" v="4403" actId="1038"/>
          <ac:spMkLst>
            <pc:docMk/>
            <pc:sldMk cId="3348553691" sldId="2134805688"/>
            <ac:spMk id="34" creationId="{FFFA4ED2-0677-8EB5-342A-6A83C424A978}"/>
          </ac:spMkLst>
        </pc:spChg>
        <pc:spChg chg="add del mod">
          <ac:chgData name="Marta Urbaniak" userId="f34c09c8-63cb-4711-87b9-ebe23a3852df" providerId="ADAL" clId="{6130D016-F682-47BF-A609-CFD581AC6720}" dt="2022-05-06T10:38:39.679" v="4359" actId="478"/>
          <ac:spMkLst>
            <pc:docMk/>
            <pc:sldMk cId="3348553691" sldId="2134805688"/>
            <ac:spMk id="35" creationId="{8AECD892-0137-B914-EA6A-A7D3771E14EA}"/>
          </ac:spMkLst>
        </pc:spChg>
        <pc:spChg chg="add mod">
          <ac:chgData name="Marta Urbaniak" userId="f34c09c8-63cb-4711-87b9-ebe23a3852df" providerId="ADAL" clId="{6130D016-F682-47BF-A609-CFD581AC6720}" dt="2022-05-06T10:39:42.465" v="4372" actId="1076"/>
          <ac:spMkLst>
            <pc:docMk/>
            <pc:sldMk cId="3348553691" sldId="2134805688"/>
            <ac:spMk id="36" creationId="{C9474B57-77BB-6DE7-3DBC-EA773A02B43D}"/>
          </ac:spMkLst>
        </pc:spChg>
        <pc:picChg chg="del">
          <ac:chgData name="Marta Urbaniak" userId="f34c09c8-63cb-4711-87b9-ebe23a3852df" providerId="ADAL" clId="{6130D016-F682-47BF-A609-CFD581AC6720}" dt="2022-05-05T08:25:26.309" v="2738" actId="478"/>
          <ac:picMkLst>
            <pc:docMk/>
            <pc:sldMk cId="3348553691" sldId="2134805688"/>
            <ac:picMk id="14" creationId="{3E11EAA2-A35B-525C-8B93-EFD0081827B0}"/>
          </ac:picMkLst>
        </pc:picChg>
        <pc:picChg chg="del">
          <ac:chgData name="Marta Urbaniak" userId="f34c09c8-63cb-4711-87b9-ebe23a3852df" providerId="ADAL" clId="{6130D016-F682-47BF-A609-CFD581AC6720}" dt="2022-05-05T08:25:26.309" v="2738" actId="478"/>
          <ac:picMkLst>
            <pc:docMk/>
            <pc:sldMk cId="3348553691" sldId="2134805688"/>
            <ac:picMk id="15" creationId="{46D91135-8DC6-C469-AC86-292F891D17DE}"/>
          </ac:picMkLst>
        </pc:picChg>
        <pc:picChg chg="add mod">
          <ac:chgData name="Marta Urbaniak" userId="f34c09c8-63cb-4711-87b9-ebe23a3852df" providerId="ADAL" clId="{6130D016-F682-47BF-A609-CFD581AC6720}" dt="2022-05-10T10:05:31.451" v="4592" actId="1076"/>
          <ac:picMkLst>
            <pc:docMk/>
            <pc:sldMk cId="3348553691" sldId="2134805688"/>
            <ac:picMk id="16" creationId="{693F726E-0153-B4E6-6020-E80B7691132E}"/>
          </ac:picMkLst>
        </pc:picChg>
        <pc:picChg chg="add mod">
          <ac:chgData name="Marta Urbaniak" userId="f34c09c8-63cb-4711-87b9-ebe23a3852df" providerId="ADAL" clId="{6130D016-F682-47BF-A609-CFD581AC6720}" dt="2022-05-10T10:05:31.451" v="4592" actId="1076"/>
          <ac:picMkLst>
            <pc:docMk/>
            <pc:sldMk cId="3348553691" sldId="2134805688"/>
            <ac:picMk id="20" creationId="{36CA3007-40AF-B364-CEB2-892F30807765}"/>
          </ac:picMkLst>
        </pc:picChg>
        <pc:picChg chg="add mod">
          <ac:chgData name="Marta Urbaniak" userId="f34c09c8-63cb-4711-87b9-ebe23a3852df" providerId="ADAL" clId="{6130D016-F682-47BF-A609-CFD581AC6720}" dt="2022-05-05T08:26:02.393" v="2747" actId="1076"/>
          <ac:picMkLst>
            <pc:docMk/>
            <pc:sldMk cId="3348553691" sldId="2134805688"/>
            <ac:picMk id="21" creationId="{40F03E08-BEE5-8BA4-DFFD-4D97359A3816}"/>
          </ac:picMkLst>
        </pc:picChg>
        <pc:picChg chg="del">
          <ac:chgData name="Marta Urbaniak" userId="f34c09c8-63cb-4711-87b9-ebe23a3852df" providerId="ADAL" clId="{6130D016-F682-47BF-A609-CFD581AC6720}" dt="2022-05-05T08:25:40.375" v="2742" actId="478"/>
          <ac:picMkLst>
            <pc:docMk/>
            <pc:sldMk cId="3348553691" sldId="2134805688"/>
            <ac:picMk id="22" creationId="{73A503EA-DC29-8640-F8BC-FAA179970B0F}"/>
          </ac:picMkLst>
        </pc:picChg>
        <pc:picChg chg="mod">
          <ac:chgData name="Marta Urbaniak" userId="f34c09c8-63cb-4711-87b9-ebe23a3852df" providerId="ADAL" clId="{6130D016-F682-47BF-A609-CFD581AC6720}" dt="2022-05-10T10:05:31.451" v="4592" actId="1076"/>
          <ac:picMkLst>
            <pc:docMk/>
            <pc:sldMk cId="3348553691" sldId="2134805688"/>
            <ac:picMk id="26" creationId="{B058B84F-9AD7-E3DF-EF6E-3727F39C6E7E}"/>
          </ac:picMkLst>
        </pc:picChg>
      </pc:sldChg>
      <pc:sldChg chg="addSp delSp modSp add mod modAnim">
        <pc:chgData name="Marta Urbaniak" userId="f34c09c8-63cb-4711-87b9-ebe23a3852df" providerId="ADAL" clId="{6130D016-F682-47BF-A609-CFD581AC6720}" dt="2022-05-10T10:33:19.158" v="4675"/>
        <pc:sldMkLst>
          <pc:docMk/>
          <pc:sldMk cId="4181209855" sldId="2134805689"/>
        </pc:sldMkLst>
        <pc:spChg chg="add mod">
          <ac:chgData name="Marta Urbaniak" userId="f34c09c8-63cb-4711-87b9-ebe23a3852df" providerId="ADAL" clId="{6130D016-F682-47BF-A609-CFD581AC6720}" dt="2022-05-05T13:14:40.677" v="3768" actId="1076"/>
          <ac:spMkLst>
            <pc:docMk/>
            <pc:sldMk cId="4181209855" sldId="2134805689"/>
            <ac:spMk id="2" creationId="{A27FD994-A6BE-14B5-800B-1B03F81743EC}"/>
          </ac:spMkLst>
        </pc:spChg>
        <pc:spChg chg="mod">
          <ac:chgData name="Marta Urbaniak" userId="f34c09c8-63cb-4711-87b9-ebe23a3852df" providerId="ADAL" clId="{6130D016-F682-47BF-A609-CFD581AC6720}" dt="2022-05-05T08:28:18.331" v="2767" actId="20577"/>
          <ac:spMkLst>
            <pc:docMk/>
            <pc:sldMk cId="4181209855" sldId="2134805689"/>
            <ac:spMk id="17" creationId="{4AF8AB17-22A0-D413-F770-84B37D5F2ABD}"/>
          </ac:spMkLst>
        </pc:spChg>
        <pc:spChg chg="add mod">
          <ac:chgData name="Marta Urbaniak" userId="f34c09c8-63cb-4711-87b9-ebe23a3852df" providerId="ADAL" clId="{6130D016-F682-47BF-A609-CFD581AC6720}" dt="2022-05-05T13:15:32.698" v="3800" actId="1076"/>
          <ac:spMkLst>
            <pc:docMk/>
            <pc:sldMk cId="4181209855" sldId="2134805689"/>
            <ac:spMk id="22" creationId="{24868C2B-9FA6-1DCC-32A2-EE31A806DE0C}"/>
          </ac:spMkLst>
        </pc:spChg>
        <pc:spChg chg="mod">
          <ac:chgData name="Marta Urbaniak" userId="f34c09c8-63cb-4711-87b9-ebe23a3852df" providerId="ADAL" clId="{6130D016-F682-47BF-A609-CFD581AC6720}" dt="2022-05-06T12:38:27.605" v="4548" actId="20577"/>
          <ac:spMkLst>
            <pc:docMk/>
            <pc:sldMk cId="4181209855" sldId="2134805689"/>
            <ac:spMk id="27" creationId="{0978EBF3-9898-5DB7-77FD-DE8312FC50D8}"/>
          </ac:spMkLst>
        </pc:spChg>
        <pc:picChg chg="add del mod">
          <ac:chgData name="Marta Urbaniak" userId="f34c09c8-63cb-4711-87b9-ebe23a3852df" providerId="ADAL" clId="{6130D016-F682-47BF-A609-CFD581AC6720}" dt="2022-05-05T13:15:28.640" v="3799" actId="478"/>
          <ac:picMkLst>
            <pc:docMk/>
            <pc:sldMk cId="4181209855" sldId="2134805689"/>
            <ac:picMk id="14" creationId="{37DF173A-43E2-CF2E-E12C-1BE0ED1CAFB6}"/>
          </ac:picMkLst>
        </pc:picChg>
        <pc:picChg chg="add del mod">
          <ac:chgData name="Marta Urbaniak" userId="f34c09c8-63cb-4711-87b9-ebe23a3852df" providerId="ADAL" clId="{6130D016-F682-47BF-A609-CFD581AC6720}" dt="2022-05-05T13:14:36.856" v="3767" actId="478"/>
          <ac:picMkLst>
            <pc:docMk/>
            <pc:sldMk cId="4181209855" sldId="2134805689"/>
            <ac:picMk id="15" creationId="{E3F4E6DF-3DAE-1DC0-FD5A-EFF9EBA75791}"/>
          </ac:picMkLst>
        </pc:picChg>
        <pc:picChg chg="del">
          <ac:chgData name="Marta Urbaniak" userId="f34c09c8-63cb-4711-87b9-ebe23a3852df" providerId="ADAL" clId="{6130D016-F682-47BF-A609-CFD581AC6720}" dt="2022-05-05T08:28:23.846" v="2768" actId="478"/>
          <ac:picMkLst>
            <pc:docMk/>
            <pc:sldMk cId="4181209855" sldId="2134805689"/>
            <ac:picMk id="16" creationId="{693F726E-0153-B4E6-6020-E80B7691132E}"/>
          </ac:picMkLst>
        </pc:picChg>
        <pc:picChg chg="del">
          <ac:chgData name="Marta Urbaniak" userId="f34c09c8-63cb-4711-87b9-ebe23a3852df" providerId="ADAL" clId="{6130D016-F682-47BF-A609-CFD581AC6720}" dt="2022-05-05T08:28:23.846" v="2768" actId="478"/>
          <ac:picMkLst>
            <pc:docMk/>
            <pc:sldMk cId="4181209855" sldId="2134805689"/>
            <ac:picMk id="20" creationId="{36CA3007-40AF-B364-CEB2-892F30807765}"/>
          </ac:picMkLst>
        </pc:picChg>
      </pc:sldChg>
      <pc:sldChg chg="addSp delSp modSp add mod modAnim">
        <pc:chgData name="Marta Urbaniak" userId="f34c09c8-63cb-4711-87b9-ebe23a3852df" providerId="ADAL" clId="{6130D016-F682-47BF-A609-CFD581AC6720}" dt="2022-05-10T10:33:39.937" v="4677" actId="1076"/>
        <pc:sldMkLst>
          <pc:docMk/>
          <pc:sldMk cId="3566955498" sldId="2134805690"/>
        </pc:sldMkLst>
        <pc:spChg chg="add mod">
          <ac:chgData name="Marta Urbaniak" userId="f34c09c8-63cb-4711-87b9-ebe23a3852df" providerId="ADAL" clId="{6130D016-F682-47BF-A609-CFD581AC6720}" dt="2022-05-05T08:34:43.015" v="2851" actId="14100"/>
          <ac:spMkLst>
            <pc:docMk/>
            <pc:sldMk cId="3566955498" sldId="2134805690"/>
            <ac:spMk id="2" creationId="{A2FF7785-EDA2-761B-36B3-786304C6BF23}"/>
          </ac:spMkLst>
        </pc:spChg>
        <pc:spChg chg="mod">
          <ac:chgData name="Marta Urbaniak" userId="f34c09c8-63cb-4711-87b9-ebe23a3852df" providerId="ADAL" clId="{6130D016-F682-47BF-A609-CFD581AC6720}" dt="2022-05-05T08:30:25.313" v="2785" actId="20577"/>
          <ac:spMkLst>
            <pc:docMk/>
            <pc:sldMk cId="3566955498" sldId="2134805690"/>
            <ac:spMk id="17" creationId="{4AF8AB17-22A0-D413-F770-84B37D5F2ABD}"/>
          </ac:spMkLst>
        </pc:spChg>
        <pc:spChg chg="mod">
          <ac:chgData name="Marta Urbaniak" userId="f34c09c8-63cb-4711-87b9-ebe23a3852df" providerId="ADAL" clId="{6130D016-F682-47BF-A609-CFD581AC6720}" dt="2022-05-05T13:00:15.885" v="3503" actId="207"/>
          <ac:spMkLst>
            <pc:docMk/>
            <pc:sldMk cId="3566955498" sldId="2134805690"/>
            <ac:spMk id="27" creationId="{0978EBF3-9898-5DB7-77FD-DE8312FC50D8}"/>
          </ac:spMkLst>
        </pc:spChg>
        <pc:picChg chg="del">
          <ac:chgData name="Marta Urbaniak" userId="f34c09c8-63cb-4711-87b9-ebe23a3852df" providerId="ADAL" clId="{6130D016-F682-47BF-A609-CFD581AC6720}" dt="2022-05-05T08:30:30.342" v="2786" actId="478"/>
          <ac:picMkLst>
            <pc:docMk/>
            <pc:sldMk cId="3566955498" sldId="2134805690"/>
            <ac:picMk id="14" creationId="{37DF173A-43E2-CF2E-E12C-1BE0ED1CAFB6}"/>
          </ac:picMkLst>
        </pc:picChg>
        <pc:picChg chg="add mod">
          <ac:chgData name="Marta Urbaniak" userId="f34c09c8-63cb-4711-87b9-ebe23a3852df" providerId="ADAL" clId="{6130D016-F682-47BF-A609-CFD581AC6720}" dt="2022-05-10T10:33:39.937" v="4677" actId="1076"/>
          <ac:picMkLst>
            <pc:docMk/>
            <pc:sldMk cId="3566955498" sldId="2134805690"/>
            <ac:picMk id="14" creationId="{8208277E-94FF-A00B-0C23-9E012EF8FC50}"/>
          </ac:picMkLst>
        </pc:picChg>
        <pc:picChg chg="del">
          <ac:chgData name="Marta Urbaniak" userId="f34c09c8-63cb-4711-87b9-ebe23a3852df" providerId="ADAL" clId="{6130D016-F682-47BF-A609-CFD581AC6720}" dt="2022-05-05T08:30:30.342" v="2786" actId="478"/>
          <ac:picMkLst>
            <pc:docMk/>
            <pc:sldMk cId="3566955498" sldId="2134805690"/>
            <ac:picMk id="15" creationId="{E3F4E6DF-3DAE-1DC0-FD5A-EFF9EBA75791}"/>
          </ac:picMkLst>
        </pc:picChg>
        <pc:picChg chg="add mod modCrop">
          <ac:chgData name="Marta Urbaniak" userId="f34c09c8-63cb-4711-87b9-ebe23a3852df" providerId="ADAL" clId="{6130D016-F682-47BF-A609-CFD581AC6720}" dt="2022-05-05T08:33:18.251" v="2810" actId="1076"/>
          <ac:picMkLst>
            <pc:docMk/>
            <pc:sldMk cId="3566955498" sldId="2134805690"/>
            <ac:picMk id="16" creationId="{444841BD-B07B-647B-9C5A-0910C3E9DCB6}"/>
          </ac:picMkLst>
        </pc:picChg>
        <pc:picChg chg="add mod modCrop">
          <ac:chgData name="Marta Urbaniak" userId="f34c09c8-63cb-4711-87b9-ebe23a3852df" providerId="ADAL" clId="{6130D016-F682-47BF-A609-CFD581AC6720}" dt="2022-05-05T08:33:17.099" v="2809" actId="1076"/>
          <ac:picMkLst>
            <pc:docMk/>
            <pc:sldMk cId="3566955498" sldId="2134805690"/>
            <ac:picMk id="20" creationId="{A9D934BF-70D1-5733-5B25-2559B7C9F04A}"/>
          </ac:picMkLst>
        </pc:picChg>
        <pc:picChg chg="del">
          <ac:chgData name="Marta Urbaniak" userId="f34c09c8-63cb-4711-87b9-ebe23a3852df" providerId="ADAL" clId="{6130D016-F682-47BF-A609-CFD581AC6720}" dt="2022-05-05T08:30:44.216" v="2789" actId="478"/>
          <ac:picMkLst>
            <pc:docMk/>
            <pc:sldMk cId="3566955498" sldId="2134805690"/>
            <ac:picMk id="21" creationId="{40F03E08-BEE5-8BA4-DFFD-4D97359A3816}"/>
          </ac:picMkLst>
        </pc:picChg>
        <pc:picChg chg="add mod modCrop">
          <ac:chgData name="Marta Urbaniak" userId="f34c09c8-63cb-4711-87b9-ebe23a3852df" providerId="ADAL" clId="{6130D016-F682-47BF-A609-CFD581AC6720}" dt="2022-05-05T08:33:20.409" v="2811" actId="1076"/>
          <ac:picMkLst>
            <pc:docMk/>
            <pc:sldMk cId="3566955498" sldId="2134805690"/>
            <ac:picMk id="22" creationId="{B8496F9C-3ABF-F608-4A70-91BB88A76148}"/>
          </ac:picMkLst>
        </pc:picChg>
        <pc:picChg chg="del">
          <ac:chgData name="Marta Urbaniak" userId="f34c09c8-63cb-4711-87b9-ebe23a3852df" providerId="ADAL" clId="{6130D016-F682-47BF-A609-CFD581AC6720}" dt="2022-05-05T08:30:44.216" v="2789" actId="478"/>
          <ac:picMkLst>
            <pc:docMk/>
            <pc:sldMk cId="3566955498" sldId="2134805690"/>
            <ac:picMk id="26" creationId="{B058B84F-9AD7-E3DF-EF6E-3727F39C6E7E}"/>
          </ac:picMkLst>
        </pc:picChg>
      </pc:sldChg>
      <pc:sldChg chg="addSp delSp modSp add mod modAnim">
        <pc:chgData name="Marta Urbaniak" userId="f34c09c8-63cb-4711-87b9-ebe23a3852df" providerId="ADAL" clId="{6130D016-F682-47BF-A609-CFD581AC6720}" dt="2022-05-10T10:33:52.089" v="4681" actId="1076"/>
        <pc:sldMkLst>
          <pc:docMk/>
          <pc:sldMk cId="2790646584" sldId="2134805691"/>
        </pc:sldMkLst>
        <pc:spChg chg="del">
          <ac:chgData name="Marta Urbaniak" userId="f34c09c8-63cb-4711-87b9-ebe23a3852df" providerId="ADAL" clId="{6130D016-F682-47BF-A609-CFD581AC6720}" dt="2022-05-05T08:36:48.756" v="2909" actId="478"/>
          <ac:spMkLst>
            <pc:docMk/>
            <pc:sldMk cId="2790646584" sldId="2134805691"/>
            <ac:spMk id="2" creationId="{A2FF7785-EDA2-761B-36B3-786304C6BF23}"/>
          </ac:spMkLst>
        </pc:spChg>
        <pc:spChg chg="mod">
          <ac:chgData name="Marta Urbaniak" userId="f34c09c8-63cb-4711-87b9-ebe23a3852df" providerId="ADAL" clId="{6130D016-F682-47BF-A609-CFD581AC6720}" dt="2022-05-05T08:35:54.596" v="2876" actId="20577"/>
          <ac:spMkLst>
            <pc:docMk/>
            <pc:sldMk cId="2790646584" sldId="2134805691"/>
            <ac:spMk id="17" creationId="{4AF8AB17-22A0-D413-F770-84B37D5F2ABD}"/>
          </ac:spMkLst>
        </pc:spChg>
        <pc:spChg chg="mod">
          <ac:chgData name="Marta Urbaniak" userId="f34c09c8-63cb-4711-87b9-ebe23a3852df" providerId="ADAL" clId="{6130D016-F682-47BF-A609-CFD581AC6720}" dt="2022-05-06T12:38:37.004" v="4551" actId="20577"/>
          <ac:spMkLst>
            <pc:docMk/>
            <pc:sldMk cId="2790646584" sldId="2134805691"/>
            <ac:spMk id="27" creationId="{0978EBF3-9898-5DB7-77FD-DE8312FC50D8}"/>
          </ac:spMkLst>
        </pc:spChg>
        <pc:picChg chg="add mod">
          <ac:chgData name="Marta Urbaniak" userId="f34c09c8-63cb-4711-87b9-ebe23a3852df" providerId="ADAL" clId="{6130D016-F682-47BF-A609-CFD581AC6720}" dt="2022-05-10T10:33:52.089" v="4681" actId="1076"/>
          <ac:picMkLst>
            <pc:docMk/>
            <pc:sldMk cId="2790646584" sldId="2134805691"/>
            <ac:picMk id="11" creationId="{C488F5B3-FDC8-3D58-6F8D-6BFE13736C47}"/>
          </ac:picMkLst>
        </pc:picChg>
        <pc:picChg chg="add mod">
          <ac:chgData name="Marta Urbaniak" userId="f34c09c8-63cb-4711-87b9-ebe23a3852df" providerId="ADAL" clId="{6130D016-F682-47BF-A609-CFD581AC6720}" dt="2022-05-10T10:33:48.659" v="4680" actId="1076"/>
          <ac:picMkLst>
            <pc:docMk/>
            <pc:sldMk cId="2790646584" sldId="2134805691"/>
            <ac:picMk id="14" creationId="{C8B06659-FC1C-1B13-9206-C914487103C2}"/>
          </ac:picMkLst>
        </pc:picChg>
        <pc:picChg chg="del">
          <ac:chgData name="Marta Urbaniak" userId="f34c09c8-63cb-4711-87b9-ebe23a3852df" providerId="ADAL" clId="{6130D016-F682-47BF-A609-CFD581AC6720}" dt="2022-05-05T08:36:46.032" v="2908" actId="478"/>
          <ac:picMkLst>
            <pc:docMk/>
            <pc:sldMk cId="2790646584" sldId="2134805691"/>
            <ac:picMk id="16" creationId="{444841BD-B07B-647B-9C5A-0910C3E9DCB6}"/>
          </ac:picMkLst>
        </pc:picChg>
        <pc:picChg chg="del">
          <ac:chgData name="Marta Urbaniak" userId="f34c09c8-63cb-4711-87b9-ebe23a3852df" providerId="ADAL" clId="{6130D016-F682-47BF-A609-CFD581AC6720}" dt="2022-05-05T08:36:46.032" v="2908" actId="478"/>
          <ac:picMkLst>
            <pc:docMk/>
            <pc:sldMk cId="2790646584" sldId="2134805691"/>
            <ac:picMk id="20" creationId="{A9D934BF-70D1-5733-5B25-2559B7C9F04A}"/>
          </ac:picMkLst>
        </pc:picChg>
        <pc:picChg chg="del">
          <ac:chgData name="Marta Urbaniak" userId="f34c09c8-63cb-4711-87b9-ebe23a3852df" providerId="ADAL" clId="{6130D016-F682-47BF-A609-CFD581AC6720}" dt="2022-05-05T08:36:46.032" v="2908" actId="478"/>
          <ac:picMkLst>
            <pc:docMk/>
            <pc:sldMk cId="2790646584" sldId="2134805691"/>
            <ac:picMk id="22" creationId="{B8496F9C-3ABF-F608-4A70-91BB88A76148}"/>
          </ac:picMkLst>
        </pc:picChg>
      </pc:sldChg>
      <pc:sldChg chg="modSp mod">
        <pc:chgData name="Marta Urbaniak" userId="f34c09c8-63cb-4711-87b9-ebe23a3852df" providerId="ADAL" clId="{6130D016-F682-47BF-A609-CFD581AC6720}" dt="2022-05-05T09:16:24.077" v="3266" actId="20577"/>
        <pc:sldMkLst>
          <pc:docMk/>
          <pc:sldMk cId="2938702863" sldId="2134805692"/>
        </pc:sldMkLst>
        <pc:spChg chg="mod">
          <ac:chgData name="Marta Urbaniak" userId="f34c09c8-63cb-4711-87b9-ebe23a3852df" providerId="ADAL" clId="{6130D016-F682-47BF-A609-CFD581AC6720}" dt="2022-05-05T09:16:24.077" v="3266" actId="20577"/>
          <ac:spMkLst>
            <pc:docMk/>
            <pc:sldMk cId="2938702863" sldId="2134805692"/>
            <ac:spMk id="2" creationId="{84DA404E-1167-457D-961E-A6A1BAEAC332}"/>
          </ac:spMkLst>
        </pc:spChg>
      </pc:sldChg>
      <pc:sldChg chg="addSp delSp modSp add mod ord modAnim">
        <pc:chgData name="Marta Urbaniak" userId="f34c09c8-63cb-4711-87b9-ebe23a3852df" providerId="ADAL" clId="{6130D016-F682-47BF-A609-CFD581AC6720}" dt="2022-05-10T10:34:45.339" v="4684"/>
        <pc:sldMkLst>
          <pc:docMk/>
          <pc:sldMk cId="755492037" sldId="2134805693"/>
        </pc:sldMkLst>
        <pc:spChg chg="add mod">
          <ac:chgData name="Marta Urbaniak" userId="f34c09c8-63cb-4711-87b9-ebe23a3852df" providerId="ADAL" clId="{6130D016-F682-47BF-A609-CFD581AC6720}" dt="2022-05-05T13:19:49.348" v="3914" actId="404"/>
          <ac:spMkLst>
            <pc:docMk/>
            <pc:sldMk cId="755492037" sldId="2134805693"/>
            <ac:spMk id="11" creationId="{5EB34F21-1EC3-40DA-B51F-DDBB6C407BE8}"/>
          </ac:spMkLst>
        </pc:spChg>
        <pc:spChg chg="add mod">
          <ac:chgData name="Marta Urbaniak" userId="f34c09c8-63cb-4711-87b9-ebe23a3852df" providerId="ADAL" clId="{6130D016-F682-47BF-A609-CFD581AC6720}" dt="2022-05-10T10:22:08.247" v="4623" actId="1076"/>
          <ac:spMkLst>
            <pc:docMk/>
            <pc:sldMk cId="755492037" sldId="2134805693"/>
            <ac:spMk id="12" creationId="{2EBB7BBC-D1CF-0911-813E-1DD6E051A4D3}"/>
          </ac:spMkLst>
        </pc:spChg>
        <pc:spChg chg="add mod">
          <ac:chgData name="Marta Urbaniak" userId="f34c09c8-63cb-4711-87b9-ebe23a3852df" providerId="ADAL" clId="{6130D016-F682-47BF-A609-CFD581AC6720}" dt="2022-05-10T10:22:19.527" v="4625" actId="1076"/>
          <ac:spMkLst>
            <pc:docMk/>
            <pc:sldMk cId="755492037" sldId="2134805693"/>
            <ac:spMk id="16" creationId="{3A09F36F-A528-70DE-C563-60DCDF993C07}"/>
          </ac:spMkLst>
        </pc:spChg>
        <pc:spChg chg="mod">
          <ac:chgData name="Marta Urbaniak" userId="f34c09c8-63cb-4711-87b9-ebe23a3852df" providerId="ADAL" clId="{6130D016-F682-47BF-A609-CFD581AC6720}" dt="2022-05-05T08:49:03.951" v="3056" actId="20577"/>
          <ac:spMkLst>
            <pc:docMk/>
            <pc:sldMk cId="755492037" sldId="2134805693"/>
            <ac:spMk id="17" creationId="{4AF8AB17-22A0-D413-F770-84B37D5F2ABD}"/>
          </ac:spMkLst>
        </pc:spChg>
        <pc:spChg chg="del">
          <ac:chgData name="Marta Urbaniak" userId="f34c09c8-63cb-4711-87b9-ebe23a3852df" providerId="ADAL" clId="{6130D016-F682-47BF-A609-CFD581AC6720}" dt="2022-05-05T08:45:46.919" v="2964" actId="478"/>
          <ac:spMkLst>
            <pc:docMk/>
            <pc:sldMk cId="755492037" sldId="2134805693"/>
            <ac:spMk id="27" creationId="{0978EBF3-9898-5DB7-77FD-DE8312FC50D8}"/>
          </ac:spMkLst>
        </pc:spChg>
        <pc:picChg chg="add mod">
          <ac:chgData name="Marta Urbaniak" userId="f34c09c8-63cb-4711-87b9-ebe23a3852df" providerId="ADAL" clId="{6130D016-F682-47BF-A609-CFD581AC6720}" dt="2022-05-05T13:02:49.667" v="3516" actId="1076"/>
          <ac:picMkLst>
            <pc:docMk/>
            <pc:sldMk cId="755492037" sldId="2134805693"/>
            <ac:picMk id="13" creationId="{81203FBF-568B-19FA-622F-39213C4B519A}"/>
          </ac:picMkLst>
        </pc:picChg>
        <pc:picChg chg="del">
          <ac:chgData name="Marta Urbaniak" userId="f34c09c8-63cb-4711-87b9-ebe23a3852df" providerId="ADAL" clId="{6130D016-F682-47BF-A609-CFD581AC6720}" dt="2022-05-05T08:45:50.928" v="2966" actId="478"/>
          <ac:picMkLst>
            <pc:docMk/>
            <pc:sldMk cId="755492037" sldId="2134805693"/>
            <ac:picMk id="14" creationId="{C8B06659-FC1C-1B13-9206-C914487103C2}"/>
          </ac:picMkLst>
        </pc:picChg>
        <pc:picChg chg="add mod">
          <ac:chgData name="Marta Urbaniak" userId="f34c09c8-63cb-4711-87b9-ebe23a3852df" providerId="ADAL" clId="{6130D016-F682-47BF-A609-CFD581AC6720}" dt="2022-05-05T13:02:46.988" v="3515" actId="1076"/>
          <ac:picMkLst>
            <pc:docMk/>
            <pc:sldMk cId="755492037" sldId="2134805693"/>
            <ac:picMk id="15" creationId="{F0C3FB35-32D9-A0DD-CA6D-84E7774C0B30}"/>
          </ac:picMkLst>
        </pc:picChg>
        <pc:picChg chg="del">
          <ac:chgData name="Marta Urbaniak" userId="f34c09c8-63cb-4711-87b9-ebe23a3852df" providerId="ADAL" clId="{6130D016-F682-47BF-A609-CFD581AC6720}" dt="2022-05-05T09:34:39.988" v="3349" actId="478"/>
          <ac:picMkLst>
            <pc:docMk/>
            <pc:sldMk cId="755492037" sldId="2134805693"/>
            <ac:picMk id="18" creationId="{58901A3A-88C3-98F8-0E66-918EDD3EDFE3}"/>
          </ac:picMkLst>
        </pc:picChg>
        <pc:picChg chg="add mod">
          <ac:chgData name="Marta Urbaniak" userId="f34c09c8-63cb-4711-87b9-ebe23a3852df" providerId="ADAL" clId="{6130D016-F682-47BF-A609-CFD581AC6720}" dt="2022-05-05T08:49:35.329" v="3064" actId="1076"/>
          <ac:picMkLst>
            <pc:docMk/>
            <pc:sldMk cId="755492037" sldId="2134805693"/>
            <ac:picMk id="20" creationId="{76EEFF97-70AE-1AF2-D01E-F8571DEB15CF}"/>
          </ac:picMkLst>
        </pc:picChg>
        <pc:picChg chg="add mod">
          <ac:chgData name="Marta Urbaniak" userId="f34c09c8-63cb-4711-87b9-ebe23a3852df" providerId="ADAL" clId="{6130D016-F682-47BF-A609-CFD581AC6720}" dt="2022-05-05T08:49:39.551" v="3066" actId="1076"/>
          <ac:picMkLst>
            <pc:docMk/>
            <pc:sldMk cId="755492037" sldId="2134805693"/>
            <ac:picMk id="21" creationId="{398BBD7A-8AB6-DE05-711A-63E30F329878}"/>
          </ac:picMkLst>
        </pc:picChg>
        <pc:picChg chg="add mod">
          <ac:chgData name="Marta Urbaniak" userId="f34c09c8-63cb-4711-87b9-ebe23a3852df" providerId="ADAL" clId="{6130D016-F682-47BF-A609-CFD581AC6720}" dt="2022-05-05T09:34:46.032" v="3352" actId="1076"/>
          <ac:picMkLst>
            <pc:docMk/>
            <pc:sldMk cId="755492037" sldId="2134805693"/>
            <ac:picMk id="22" creationId="{6F2CF2FA-4087-DA4F-8B73-8AD697AA9D61}"/>
          </ac:picMkLst>
        </pc:picChg>
      </pc:sldChg>
      <pc:sldChg chg="del">
        <pc:chgData name="Marta Urbaniak" userId="f34c09c8-63cb-4711-87b9-ebe23a3852df" providerId="ADAL" clId="{6130D016-F682-47BF-A609-CFD581AC6720}" dt="2022-05-05T13:20:33.556" v="3925" actId="47"/>
        <pc:sldMkLst>
          <pc:docMk/>
          <pc:sldMk cId="2746885691" sldId="2134805694"/>
        </pc:sldMkLst>
      </pc:sldChg>
      <pc:sldChg chg="addSp delSp modSp add mod ord modAnim">
        <pc:chgData name="Marta Urbaniak" userId="f34c09c8-63cb-4711-87b9-ebe23a3852df" providerId="ADAL" clId="{6130D016-F682-47BF-A609-CFD581AC6720}" dt="2022-05-10T10:35:32.801" v="4691"/>
        <pc:sldMkLst>
          <pc:docMk/>
          <pc:sldMk cId="182734281" sldId="2134805695"/>
        </pc:sldMkLst>
        <pc:spChg chg="mod">
          <ac:chgData name="Marta Urbaniak" userId="f34c09c8-63cb-4711-87b9-ebe23a3852df" providerId="ADAL" clId="{6130D016-F682-47BF-A609-CFD581AC6720}" dt="2022-05-10T10:23:21.836" v="4637" actId="207"/>
          <ac:spMkLst>
            <pc:docMk/>
            <pc:sldMk cId="182734281" sldId="2134805695"/>
            <ac:spMk id="11" creationId="{5EB34F21-1EC3-40DA-B51F-DDBB6C407BE8}"/>
          </ac:spMkLst>
        </pc:spChg>
        <pc:spChg chg="mod">
          <ac:chgData name="Marta Urbaniak" userId="f34c09c8-63cb-4711-87b9-ebe23a3852df" providerId="ADAL" clId="{6130D016-F682-47BF-A609-CFD581AC6720}" dt="2022-05-10T10:23:24.218" v="4638" actId="207"/>
          <ac:spMkLst>
            <pc:docMk/>
            <pc:sldMk cId="182734281" sldId="2134805695"/>
            <ac:spMk id="12" creationId="{2EBB7BBC-D1CF-0911-813E-1DD6E051A4D3}"/>
          </ac:spMkLst>
        </pc:spChg>
        <pc:spChg chg="del">
          <ac:chgData name="Marta Urbaniak" userId="f34c09c8-63cb-4711-87b9-ebe23a3852df" providerId="ADAL" clId="{6130D016-F682-47BF-A609-CFD581AC6720}" dt="2022-05-05T09:08:18.410" v="3112" actId="478"/>
          <ac:spMkLst>
            <pc:docMk/>
            <pc:sldMk cId="182734281" sldId="2134805695"/>
            <ac:spMk id="16" creationId="{3A09F36F-A528-70DE-C563-60DCDF993C07}"/>
          </ac:spMkLst>
        </pc:spChg>
        <pc:spChg chg="mod">
          <ac:chgData name="Marta Urbaniak" userId="f34c09c8-63cb-4711-87b9-ebe23a3852df" providerId="ADAL" clId="{6130D016-F682-47BF-A609-CFD581AC6720}" dt="2022-05-05T13:31:52.619" v="4193" actId="14100"/>
          <ac:spMkLst>
            <pc:docMk/>
            <pc:sldMk cId="182734281" sldId="2134805695"/>
            <ac:spMk id="17" creationId="{4AF8AB17-22A0-D413-F770-84B37D5F2ABD}"/>
          </ac:spMkLst>
        </pc:spChg>
        <pc:spChg chg="add del mod">
          <ac:chgData name="Marta Urbaniak" userId="f34c09c8-63cb-4711-87b9-ebe23a3852df" providerId="ADAL" clId="{6130D016-F682-47BF-A609-CFD581AC6720}" dt="2022-05-05T13:31:53.641" v="4194" actId="478"/>
          <ac:spMkLst>
            <pc:docMk/>
            <pc:sldMk cId="182734281" sldId="2134805695"/>
            <ac:spMk id="19" creationId="{E4BE7E34-45FB-AC20-5EEE-0C784B21553B}"/>
          </ac:spMkLst>
        </pc:spChg>
        <pc:spChg chg="add mod">
          <ac:chgData name="Marta Urbaniak" userId="f34c09c8-63cb-4711-87b9-ebe23a3852df" providerId="ADAL" clId="{6130D016-F682-47BF-A609-CFD581AC6720}" dt="2022-05-05T13:32:19.792" v="4204" actId="1076"/>
          <ac:spMkLst>
            <pc:docMk/>
            <pc:sldMk cId="182734281" sldId="2134805695"/>
            <ac:spMk id="26" creationId="{89947D7E-B24F-56F6-09B8-11D075742588}"/>
          </ac:spMkLst>
        </pc:spChg>
        <pc:spChg chg="add mod ord">
          <ac:chgData name="Marta Urbaniak" userId="f34c09c8-63cb-4711-87b9-ebe23a3852df" providerId="ADAL" clId="{6130D016-F682-47BF-A609-CFD581AC6720}" dt="2022-05-05T13:31:58.682" v="4196" actId="167"/>
          <ac:spMkLst>
            <pc:docMk/>
            <pc:sldMk cId="182734281" sldId="2134805695"/>
            <ac:spMk id="29" creationId="{13037056-FEF3-7A50-93F5-F7217498EB08}"/>
          </ac:spMkLst>
        </pc:spChg>
        <pc:picChg chg="del">
          <ac:chgData name="Marta Urbaniak" userId="f34c09c8-63cb-4711-87b9-ebe23a3852df" providerId="ADAL" clId="{6130D016-F682-47BF-A609-CFD581AC6720}" dt="2022-05-05T09:07:52.608" v="3105" actId="478"/>
          <ac:picMkLst>
            <pc:docMk/>
            <pc:sldMk cId="182734281" sldId="2134805695"/>
            <ac:picMk id="13" creationId="{81203FBF-568B-19FA-622F-39213C4B519A}"/>
          </ac:picMkLst>
        </pc:picChg>
        <pc:picChg chg="del">
          <ac:chgData name="Marta Urbaniak" userId="f34c09c8-63cb-4711-87b9-ebe23a3852df" providerId="ADAL" clId="{6130D016-F682-47BF-A609-CFD581AC6720}" dt="2022-05-05T09:07:52.608" v="3105" actId="478"/>
          <ac:picMkLst>
            <pc:docMk/>
            <pc:sldMk cId="182734281" sldId="2134805695"/>
            <ac:picMk id="15" creationId="{F0C3FB35-32D9-A0DD-CA6D-84E7774C0B30}"/>
          </ac:picMkLst>
        </pc:picChg>
        <pc:picChg chg="del">
          <ac:chgData name="Marta Urbaniak" userId="f34c09c8-63cb-4711-87b9-ebe23a3852df" providerId="ADAL" clId="{6130D016-F682-47BF-A609-CFD581AC6720}" dt="2022-05-05T09:34:50.272" v="3353" actId="478"/>
          <ac:picMkLst>
            <pc:docMk/>
            <pc:sldMk cId="182734281" sldId="2134805695"/>
            <ac:picMk id="18" creationId="{58901A3A-88C3-98F8-0E66-918EDD3EDFE3}"/>
          </ac:picMkLst>
        </pc:picChg>
        <pc:picChg chg="del">
          <ac:chgData name="Marta Urbaniak" userId="f34c09c8-63cb-4711-87b9-ebe23a3852df" providerId="ADAL" clId="{6130D016-F682-47BF-A609-CFD581AC6720}" dt="2022-05-05T09:08:01.973" v="3108" actId="478"/>
          <ac:picMkLst>
            <pc:docMk/>
            <pc:sldMk cId="182734281" sldId="2134805695"/>
            <ac:picMk id="20" creationId="{76EEFF97-70AE-1AF2-D01E-F8571DEB15CF}"/>
          </ac:picMkLst>
        </pc:picChg>
        <pc:picChg chg="del">
          <ac:chgData name="Marta Urbaniak" userId="f34c09c8-63cb-4711-87b9-ebe23a3852df" providerId="ADAL" clId="{6130D016-F682-47BF-A609-CFD581AC6720}" dt="2022-05-05T09:08:01.973" v="3108" actId="478"/>
          <ac:picMkLst>
            <pc:docMk/>
            <pc:sldMk cId="182734281" sldId="2134805695"/>
            <ac:picMk id="21" creationId="{398BBD7A-8AB6-DE05-711A-63E30F329878}"/>
          </ac:picMkLst>
        </pc:picChg>
        <pc:picChg chg="add mod">
          <ac:chgData name="Marta Urbaniak" userId="f34c09c8-63cb-4711-87b9-ebe23a3852df" providerId="ADAL" clId="{6130D016-F682-47BF-A609-CFD581AC6720}" dt="2022-05-05T13:24:07.838" v="4000" actId="1076"/>
          <ac:picMkLst>
            <pc:docMk/>
            <pc:sldMk cId="182734281" sldId="2134805695"/>
            <ac:picMk id="22" creationId="{AD5904AE-77B9-0602-FB33-0C5072380D7E}"/>
          </ac:picMkLst>
        </pc:picChg>
        <pc:picChg chg="ord">
          <ac:chgData name="Marta Urbaniak" userId="f34c09c8-63cb-4711-87b9-ebe23a3852df" providerId="ADAL" clId="{6130D016-F682-47BF-A609-CFD581AC6720}" dt="2022-05-05T13:32:00.570" v="4197" actId="167"/>
          <ac:picMkLst>
            <pc:docMk/>
            <pc:sldMk cId="182734281" sldId="2134805695"/>
            <ac:picMk id="23" creationId="{20DF4E18-E22C-B815-9801-C7CA241D5FCC}"/>
          </ac:picMkLst>
        </pc:picChg>
        <pc:picChg chg="add mod">
          <ac:chgData name="Marta Urbaniak" userId="f34c09c8-63cb-4711-87b9-ebe23a3852df" providerId="ADAL" clId="{6130D016-F682-47BF-A609-CFD581AC6720}" dt="2022-05-05T09:34:50.719" v="3354"/>
          <ac:picMkLst>
            <pc:docMk/>
            <pc:sldMk cId="182734281" sldId="2134805695"/>
            <ac:picMk id="27" creationId="{3429A47F-7811-BA66-0497-CD2EBB742B2C}"/>
          </ac:picMkLst>
        </pc:picChg>
        <pc:picChg chg="add mod">
          <ac:chgData name="Marta Urbaniak" userId="f34c09c8-63cb-4711-87b9-ebe23a3852df" providerId="ADAL" clId="{6130D016-F682-47BF-A609-CFD581AC6720}" dt="2022-05-05T13:24:13.117" v="4002" actId="1076"/>
          <ac:picMkLst>
            <pc:docMk/>
            <pc:sldMk cId="182734281" sldId="2134805695"/>
            <ac:picMk id="28" creationId="{1CB2501C-B0B8-5A9E-5C0B-BDB8ABE82CC4}"/>
          </ac:picMkLst>
        </pc:picChg>
      </pc:sldChg>
      <pc:sldChg chg="add del">
        <pc:chgData name="Marta Urbaniak" userId="f34c09c8-63cb-4711-87b9-ebe23a3852df" providerId="ADAL" clId="{6130D016-F682-47BF-A609-CFD581AC6720}" dt="2022-05-05T09:07:30.759" v="3070"/>
        <pc:sldMkLst>
          <pc:docMk/>
          <pc:sldMk cId="1540024275" sldId="2134805695"/>
        </pc:sldMkLst>
      </pc:sldChg>
      <pc:sldChg chg="addSp delSp modSp add mod modAnim">
        <pc:chgData name="Marta Urbaniak" userId="f34c09c8-63cb-4711-87b9-ebe23a3852df" providerId="ADAL" clId="{6130D016-F682-47BF-A609-CFD581AC6720}" dt="2022-05-10T10:36:30.996" v="4698" actId="1076"/>
        <pc:sldMkLst>
          <pc:docMk/>
          <pc:sldMk cId="3233281076" sldId="2134805696"/>
        </pc:sldMkLst>
        <pc:spChg chg="mod">
          <ac:chgData name="Marta Urbaniak" userId="f34c09c8-63cb-4711-87b9-ebe23a3852df" providerId="ADAL" clId="{6130D016-F682-47BF-A609-CFD581AC6720}" dt="2022-05-10T10:23:28.390" v="4639" actId="207"/>
          <ac:spMkLst>
            <pc:docMk/>
            <pc:sldMk cId="3233281076" sldId="2134805696"/>
            <ac:spMk id="11" creationId="{5EB34F21-1EC3-40DA-B51F-DDBB6C407BE8}"/>
          </ac:spMkLst>
        </pc:spChg>
        <pc:spChg chg="mod">
          <ac:chgData name="Marta Urbaniak" userId="f34c09c8-63cb-4711-87b9-ebe23a3852df" providerId="ADAL" clId="{6130D016-F682-47BF-A609-CFD581AC6720}" dt="2022-05-10T10:23:30.516" v="4640" actId="207"/>
          <ac:spMkLst>
            <pc:docMk/>
            <pc:sldMk cId="3233281076" sldId="2134805696"/>
            <ac:spMk id="12" creationId="{2EBB7BBC-D1CF-0911-813E-1DD6E051A4D3}"/>
          </ac:spMkLst>
        </pc:spChg>
        <pc:spChg chg="add del mod ord">
          <ac:chgData name="Marta Urbaniak" userId="f34c09c8-63cb-4711-87b9-ebe23a3852df" providerId="ADAL" clId="{6130D016-F682-47BF-A609-CFD581AC6720}" dt="2022-05-05T13:25:09.950" v="4012" actId="478"/>
          <ac:spMkLst>
            <pc:docMk/>
            <pc:sldMk cId="3233281076" sldId="2134805696"/>
            <ac:spMk id="16" creationId="{98A60B1B-1AE3-009C-68B4-97BFD50C1300}"/>
          </ac:spMkLst>
        </pc:spChg>
        <pc:spChg chg="mod">
          <ac:chgData name="Marta Urbaniak" userId="f34c09c8-63cb-4711-87b9-ebe23a3852df" providerId="ADAL" clId="{6130D016-F682-47BF-A609-CFD581AC6720}" dt="2022-05-05T09:12:29.062" v="3187" actId="20577"/>
          <ac:spMkLst>
            <pc:docMk/>
            <pc:sldMk cId="3233281076" sldId="2134805696"/>
            <ac:spMk id="17" creationId="{4AF8AB17-22A0-D413-F770-84B37D5F2ABD}"/>
          </ac:spMkLst>
        </pc:spChg>
        <pc:spChg chg="mod">
          <ac:chgData name="Marta Urbaniak" userId="f34c09c8-63cb-4711-87b9-ebe23a3852df" providerId="ADAL" clId="{6130D016-F682-47BF-A609-CFD581AC6720}" dt="2022-05-05T13:25:49.122" v="4022" actId="14100"/>
          <ac:spMkLst>
            <pc:docMk/>
            <pc:sldMk cId="3233281076" sldId="2134805696"/>
            <ac:spMk id="19" creationId="{E4BE7E34-45FB-AC20-5EEE-0C784B21553B}"/>
          </ac:spMkLst>
        </pc:spChg>
        <pc:spChg chg="mod">
          <ac:chgData name="Marta Urbaniak" userId="f34c09c8-63cb-4711-87b9-ebe23a3852df" providerId="ADAL" clId="{6130D016-F682-47BF-A609-CFD581AC6720}" dt="2022-05-05T13:25:38.709" v="4020" actId="1076"/>
          <ac:spMkLst>
            <pc:docMk/>
            <pc:sldMk cId="3233281076" sldId="2134805696"/>
            <ac:spMk id="26" creationId="{89947D7E-B24F-56F6-09B8-11D075742588}"/>
          </ac:spMkLst>
        </pc:spChg>
        <pc:picChg chg="add mod">
          <ac:chgData name="Marta Urbaniak" userId="f34c09c8-63cb-4711-87b9-ebe23a3852df" providerId="ADAL" clId="{6130D016-F682-47BF-A609-CFD581AC6720}" dt="2022-05-10T10:36:29.261" v="4697" actId="1076"/>
          <ac:picMkLst>
            <pc:docMk/>
            <pc:sldMk cId="3233281076" sldId="2134805696"/>
            <ac:picMk id="13" creationId="{4064CDDB-A1EF-DCF8-F743-960041BAA686}"/>
          </ac:picMkLst>
        </pc:picChg>
        <pc:picChg chg="add mod">
          <ac:chgData name="Marta Urbaniak" userId="f34c09c8-63cb-4711-87b9-ebe23a3852df" providerId="ADAL" clId="{6130D016-F682-47BF-A609-CFD581AC6720}" dt="2022-05-05T09:35:00.448" v="3356"/>
          <ac:picMkLst>
            <pc:docMk/>
            <pc:sldMk cId="3233281076" sldId="2134805696"/>
            <ac:picMk id="14" creationId="{5C9098BA-4405-E9D1-8F01-897257448C5A}"/>
          </ac:picMkLst>
        </pc:picChg>
        <pc:picChg chg="add mod">
          <ac:chgData name="Marta Urbaniak" userId="f34c09c8-63cb-4711-87b9-ebe23a3852df" providerId="ADAL" clId="{6130D016-F682-47BF-A609-CFD581AC6720}" dt="2022-05-10T10:36:30.996" v="4698" actId="1076"/>
          <ac:picMkLst>
            <pc:docMk/>
            <pc:sldMk cId="3233281076" sldId="2134805696"/>
            <ac:picMk id="15" creationId="{26A71141-6839-A272-3ADF-2E2423756507}"/>
          </ac:picMkLst>
        </pc:picChg>
        <pc:picChg chg="del">
          <ac:chgData name="Marta Urbaniak" userId="f34c09c8-63cb-4711-87b9-ebe23a3852df" providerId="ADAL" clId="{6130D016-F682-47BF-A609-CFD581AC6720}" dt="2022-05-05T09:35:00.239" v="3355" actId="478"/>
          <ac:picMkLst>
            <pc:docMk/>
            <pc:sldMk cId="3233281076" sldId="2134805696"/>
            <ac:picMk id="18" creationId="{58901A3A-88C3-98F8-0E66-918EDD3EDFE3}"/>
          </ac:picMkLst>
        </pc:picChg>
        <pc:picChg chg="del">
          <ac:chgData name="Marta Urbaniak" userId="f34c09c8-63cb-4711-87b9-ebe23a3852df" providerId="ADAL" clId="{6130D016-F682-47BF-A609-CFD581AC6720}" dt="2022-05-05T09:14:28.133" v="3231" actId="478"/>
          <ac:picMkLst>
            <pc:docMk/>
            <pc:sldMk cId="3233281076" sldId="2134805696"/>
            <ac:picMk id="22" creationId="{AD5904AE-77B9-0602-FB33-0C5072380D7E}"/>
          </ac:picMkLst>
        </pc:picChg>
        <pc:picChg chg="mod">
          <ac:chgData name="Marta Urbaniak" userId="f34c09c8-63cb-4711-87b9-ebe23a3852df" providerId="ADAL" clId="{6130D016-F682-47BF-A609-CFD581AC6720}" dt="2022-05-05T09:15:04.677" v="3244" actId="1076"/>
          <ac:picMkLst>
            <pc:docMk/>
            <pc:sldMk cId="3233281076" sldId="2134805696"/>
            <ac:picMk id="24" creationId="{5917A707-E679-9DC6-9CDB-57811DDDF76E}"/>
          </ac:picMkLst>
        </pc:picChg>
      </pc:sldChg>
      <pc:sldChg chg="modSp mod">
        <pc:chgData name="Marta Urbaniak" userId="f34c09c8-63cb-4711-87b9-ebe23a3852df" providerId="ADAL" clId="{6130D016-F682-47BF-A609-CFD581AC6720}" dt="2022-05-05T09:16:31.087" v="3276" actId="20577"/>
        <pc:sldMkLst>
          <pc:docMk/>
          <pc:sldMk cId="1827365564" sldId="2134805697"/>
        </pc:sldMkLst>
        <pc:spChg chg="mod">
          <ac:chgData name="Marta Urbaniak" userId="f34c09c8-63cb-4711-87b9-ebe23a3852df" providerId="ADAL" clId="{6130D016-F682-47BF-A609-CFD581AC6720}" dt="2022-05-05T09:16:31.087" v="3276" actId="20577"/>
          <ac:spMkLst>
            <pc:docMk/>
            <pc:sldMk cId="1827365564" sldId="2134805697"/>
            <ac:spMk id="2" creationId="{84DA404E-1167-457D-961E-A6A1BAEAC332}"/>
          </ac:spMkLst>
        </pc:spChg>
      </pc:sldChg>
      <pc:sldChg chg="addSp delSp modSp mod modTransition">
        <pc:chgData name="Marta Urbaniak" userId="f34c09c8-63cb-4711-87b9-ebe23a3852df" providerId="ADAL" clId="{6130D016-F682-47BF-A609-CFD581AC6720}" dt="2022-05-06T12:37:14.960" v="4522" actId="20577"/>
        <pc:sldMkLst>
          <pc:docMk/>
          <pc:sldMk cId="2484235527" sldId="2134805698"/>
        </pc:sldMkLst>
        <pc:spChg chg="mod">
          <ac:chgData name="Marta Urbaniak" userId="f34c09c8-63cb-4711-87b9-ebe23a3852df" providerId="ADAL" clId="{6130D016-F682-47BF-A609-CFD581AC6720}" dt="2022-05-06T12:37:14.960" v="4522" actId="20577"/>
          <ac:spMkLst>
            <pc:docMk/>
            <pc:sldMk cId="2484235527" sldId="2134805698"/>
            <ac:spMk id="3" creationId="{E9DEC0F7-88B9-89BA-74C2-CFFC51038A2E}"/>
          </ac:spMkLst>
        </pc:spChg>
        <pc:spChg chg="mod">
          <ac:chgData name="Marta Urbaniak" userId="f34c09c8-63cb-4711-87b9-ebe23a3852df" providerId="ADAL" clId="{6130D016-F682-47BF-A609-CFD581AC6720}" dt="2022-05-06T10:36:18.909" v="4333" actId="1076"/>
          <ac:spMkLst>
            <pc:docMk/>
            <pc:sldMk cId="2484235527" sldId="2134805698"/>
            <ac:spMk id="18" creationId="{162AF6B3-D770-AF55-EE70-8EB5C7999758}"/>
          </ac:spMkLst>
        </pc:spChg>
        <pc:spChg chg="add mod">
          <ac:chgData name="Marta Urbaniak" userId="f34c09c8-63cb-4711-87b9-ebe23a3852df" providerId="ADAL" clId="{6130D016-F682-47BF-A609-CFD581AC6720}" dt="2022-05-06T10:49:27.274" v="4454"/>
          <ac:spMkLst>
            <pc:docMk/>
            <pc:sldMk cId="2484235527" sldId="2134805698"/>
            <ac:spMk id="20" creationId="{8CB63E65-AA3A-B6F5-3773-3D9F62CF62D5}"/>
          </ac:spMkLst>
        </pc:spChg>
        <pc:graphicFrameChg chg="add mod modGraphic">
          <ac:chgData name="Marta Urbaniak" userId="f34c09c8-63cb-4711-87b9-ebe23a3852df" providerId="ADAL" clId="{6130D016-F682-47BF-A609-CFD581AC6720}" dt="2022-05-06T12:35:49.182" v="4514" actId="1076"/>
          <ac:graphicFrameMkLst>
            <pc:docMk/>
            <pc:sldMk cId="2484235527" sldId="2134805698"/>
            <ac:graphicFrameMk id="4" creationId="{A5615778-6728-FE1B-690D-FA57B1E15F1D}"/>
          </ac:graphicFrameMkLst>
        </pc:graphicFrameChg>
        <pc:graphicFrameChg chg="add del mod">
          <ac:chgData name="Marta Urbaniak" userId="f34c09c8-63cb-4711-87b9-ebe23a3852df" providerId="ADAL" clId="{6130D016-F682-47BF-A609-CFD581AC6720}" dt="2022-05-06T10:12:12.143" v="4217" actId="478"/>
          <ac:graphicFrameMkLst>
            <pc:docMk/>
            <pc:sldMk cId="2484235527" sldId="2134805698"/>
            <ac:graphicFrameMk id="14" creationId="{CD23EE34-2756-A1E9-E210-3E88C3F11235}"/>
          </ac:graphicFrameMkLst>
        </pc:graphicFrameChg>
        <pc:picChg chg="del">
          <ac:chgData name="Marta Urbaniak" userId="f34c09c8-63cb-4711-87b9-ebe23a3852df" providerId="ADAL" clId="{6130D016-F682-47BF-A609-CFD581AC6720}" dt="2022-05-06T10:36:11.470" v="4331" actId="478"/>
          <ac:picMkLst>
            <pc:docMk/>
            <pc:sldMk cId="2484235527" sldId="2134805698"/>
            <ac:picMk id="16" creationId="{2E26093A-284F-6344-22A0-4FAEB2AFFDE0}"/>
          </ac:picMkLst>
        </pc:picChg>
        <pc:picChg chg="add mod ord">
          <ac:chgData name="Marta Urbaniak" userId="f34c09c8-63cb-4711-87b9-ebe23a3852df" providerId="ADAL" clId="{6130D016-F682-47BF-A609-CFD581AC6720}" dt="2022-05-06T10:49:29.757" v="4455" actId="167"/>
          <ac:picMkLst>
            <pc:docMk/>
            <pc:sldMk cId="2484235527" sldId="2134805698"/>
            <ac:picMk id="17" creationId="{60EB6111-64B5-CD14-DFE8-556D799BA261}"/>
          </ac:picMkLst>
        </pc:picChg>
        <pc:picChg chg="add mod">
          <ac:chgData name="Marta Urbaniak" userId="f34c09c8-63cb-4711-87b9-ebe23a3852df" providerId="ADAL" clId="{6130D016-F682-47BF-A609-CFD581AC6720}" dt="2022-05-06T10:49:27.274" v="4454"/>
          <ac:picMkLst>
            <pc:docMk/>
            <pc:sldMk cId="2484235527" sldId="2134805698"/>
            <ac:picMk id="19" creationId="{771853F3-AA6C-DDBB-CE52-A65D598193FE}"/>
          </ac:picMkLst>
        </pc:picChg>
      </pc:sldChg>
      <pc:sldChg chg="addSp delSp modSp add mod modAnim">
        <pc:chgData name="Marta Urbaniak" userId="f34c09c8-63cb-4711-87b9-ebe23a3852df" providerId="ADAL" clId="{6130D016-F682-47BF-A609-CFD581AC6720}" dt="2022-05-10T10:35:37.436" v="4692"/>
        <pc:sldMkLst>
          <pc:docMk/>
          <pc:sldMk cId="91453168" sldId="2134805699"/>
        </pc:sldMkLst>
        <pc:spChg chg="mod">
          <ac:chgData name="Marta Urbaniak" userId="f34c09c8-63cb-4711-87b9-ebe23a3852df" providerId="ADAL" clId="{6130D016-F682-47BF-A609-CFD581AC6720}" dt="2022-05-05T13:20:05.192" v="3918" actId="404"/>
          <ac:spMkLst>
            <pc:docMk/>
            <pc:sldMk cId="91453168" sldId="2134805699"/>
            <ac:spMk id="11" creationId="{5EB34F21-1EC3-40DA-B51F-DDBB6C407BE8}"/>
          </ac:spMkLst>
        </pc:spChg>
        <pc:spChg chg="mod">
          <ac:chgData name="Marta Urbaniak" userId="f34c09c8-63cb-4711-87b9-ebe23a3852df" providerId="ADAL" clId="{6130D016-F682-47BF-A609-CFD581AC6720}" dt="2022-05-05T13:20:07.520" v="3919" actId="404"/>
          <ac:spMkLst>
            <pc:docMk/>
            <pc:sldMk cId="91453168" sldId="2134805699"/>
            <ac:spMk id="12" creationId="{2EBB7BBC-D1CF-0911-813E-1DD6E051A4D3}"/>
          </ac:spMkLst>
        </pc:spChg>
        <pc:spChg chg="mod">
          <ac:chgData name="Marta Urbaniak" userId="f34c09c8-63cb-4711-87b9-ebe23a3852df" providerId="ADAL" clId="{6130D016-F682-47BF-A609-CFD581AC6720}" dt="2022-05-05T13:20:14.538" v="3922" actId="1076"/>
          <ac:spMkLst>
            <pc:docMk/>
            <pc:sldMk cId="91453168" sldId="2134805699"/>
            <ac:spMk id="16" creationId="{3A09F36F-A528-70DE-C563-60DCDF993C07}"/>
          </ac:spMkLst>
        </pc:spChg>
        <pc:spChg chg="mod">
          <ac:chgData name="Marta Urbaniak" userId="f34c09c8-63cb-4711-87b9-ebe23a3852df" providerId="ADAL" clId="{6130D016-F682-47BF-A609-CFD581AC6720}" dt="2022-05-05T13:16:31.502" v="3870" actId="20577"/>
          <ac:spMkLst>
            <pc:docMk/>
            <pc:sldMk cId="91453168" sldId="2134805699"/>
            <ac:spMk id="17" creationId="{4AF8AB17-22A0-D413-F770-84B37D5F2ABD}"/>
          </ac:spMkLst>
        </pc:spChg>
        <pc:spChg chg="add mod">
          <ac:chgData name="Marta Urbaniak" userId="f34c09c8-63cb-4711-87b9-ebe23a3852df" providerId="ADAL" clId="{6130D016-F682-47BF-A609-CFD581AC6720}" dt="2022-05-10T10:22:42.208" v="4630" actId="1076"/>
          <ac:spMkLst>
            <pc:docMk/>
            <pc:sldMk cId="91453168" sldId="2134805699"/>
            <ac:spMk id="27" creationId="{9A9799B3-F1BF-A831-DCA5-7719FF69EC6B}"/>
          </ac:spMkLst>
        </pc:spChg>
        <pc:picChg chg="del">
          <ac:chgData name="Marta Urbaniak" userId="f34c09c8-63cb-4711-87b9-ebe23a3852df" providerId="ADAL" clId="{6130D016-F682-47BF-A609-CFD581AC6720}" dt="2022-05-05T13:17:28.177" v="3875" actId="478"/>
          <ac:picMkLst>
            <pc:docMk/>
            <pc:sldMk cId="91453168" sldId="2134805699"/>
            <ac:picMk id="13" creationId="{81203FBF-568B-19FA-622F-39213C4B519A}"/>
          </ac:picMkLst>
        </pc:picChg>
        <pc:picChg chg="del">
          <ac:chgData name="Marta Urbaniak" userId="f34c09c8-63cb-4711-87b9-ebe23a3852df" providerId="ADAL" clId="{6130D016-F682-47BF-A609-CFD581AC6720}" dt="2022-05-05T13:17:28.177" v="3875" actId="478"/>
          <ac:picMkLst>
            <pc:docMk/>
            <pc:sldMk cId="91453168" sldId="2134805699"/>
            <ac:picMk id="15" creationId="{F0C3FB35-32D9-A0DD-CA6D-84E7774C0B30}"/>
          </ac:picMkLst>
        </pc:picChg>
        <pc:picChg chg="add mod modCrop">
          <ac:chgData name="Marta Urbaniak" userId="f34c09c8-63cb-4711-87b9-ebe23a3852df" providerId="ADAL" clId="{6130D016-F682-47BF-A609-CFD581AC6720}" dt="2022-05-05T13:17:59.732" v="3887" actId="1076"/>
          <ac:picMkLst>
            <pc:docMk/>
            <pc:sldMk cId="91453168" sldId="2134805699"/>
            <ac:picMk id="18" creationId="{D205629F-1A42-3CFA-AC85-047576F3CC8A}"/>
          </ac:picMkLst>
        </pc:picChg>
        <pc:picChg chg="mod">
          <ac:chgData name="Marta Urbaniak" userId="f34c09c8-63cb-4711-87b9-ebe23a3852df" providerId="ADAL" clId="{6130D016-F682-47BF-A609-CFD581AC6720}" dt="2022-05-05T13:20:45.636" v="3927" actId="1076"/>
          <ac:picMkLst>
            <pc:docMk/>
            <pc:sldMk cId="91453168" sldId="2134805699"/>
            <ac:picMk id="20" creationId="{76EEFF97-70AE-1AF2-D01E-F8571DEB15CF}"/>
          </ac:picMkLst>
        </pc:picChg>
        <pc:picChg chg="mod">
          <ac:chgData name="Marta Urbaniak" userId="f34c09c8-63cb-4711-87b9-ebe23a3852df" providerId="ADAL" clId="{6130D016-F682-47BF-A609-CFD581AC6720}" dt="2022-05-05T13:20:43.144" v="3926" actId="1076"/>
          <ac:picMkLst>
            <pc:docMk/>
            <pc:sldMk cId="91453168" sldId="2134805699"/>
            <ac:picMk id="21" creationId="{398BBD7A-8AB6-DE05-711A-63E30F329878}"/>
          </ac:picMkLst>
        </pc:picChg>
        <pc:picChg chg="mod">
          <ac:chgData name="Marta Urbaniak" userId="f34c09c8-63cb-4711-87b9-ebe23a3852df" providerId="ADAL" clId="{6130D016-F682-47BF-A609-CFD581AC6720}" dt="2022-05-05T13:18:19.217" v="3895" actId="1076"/>
          <ac:picMkLst>
            <pc:docMk/>
            <pc:sldMk cId="91453168" sldId="2134805699"/>
            <ac:picMk id="23" creationId="{20DF4E18-E22C-B815-9801-C7CA241D5FCC}"/>
          </ac:picMkLst>
        </pc:picChg>
        <pc:picChg chg="add mod">
          <ac:chgData name="Marta Urbaniak" userId="f34c09c8-63cb-4711-87b9-ebe23a3852df" providerId="ADAL" clId="{6130D016-F682-47BF-A609-CFD581AC6720}" dt="2022-05-05T13:19:09.450" v="3910" actId="1076"/>
          <ac:picMkLst>
            <pc:docMk/>
            <pc:sldMk cId="91453168" sldId="2134805699"/>
            <ac:picMk id="26" creationId="{C5721A5D-8CEB-3CCE-CD26-B664D96F6CDE}"/>
          </ac:picMkLst>
        </pc:picChg>
        <pc:picChg chg="add mod">
          <ac:chgData name="Marta Urbaniak" userId="f34c09c8-63cb-4711-87b9-ebe23a3852df" providerId="ADAL" clId="{6130D016-F682-47BF-A609-CFD581AC6720}" dt="2022-05-05T13:20:49.710" v="3928" actId="1076"/>
          <ac:picMkLst>
            <pc:docMk/>
            <pc:sldMk cId="91453168" sldId="2134805699"/>
            <ac:picMk id="28" creationId="{56372255-6381-81FD-C0E9-04FFD8962943}"/>
          </ac:picMkLst>
        </pc:picChg>
        <pc:picChg chg="add mod">
          <ac:chgData name="Marta Urbaniak" userId="f34c09c8-63cb-4711-87b9-ebe23a3852df" providerId="ADAL" clId="{6130D016-F682-47BF-A609-CFD581AC6720}" dt="2022-05-05T13:19:08.228" v="3909" actId="1076"/>
          <ac:picMkLst>
            <pc:docMk/>
            <pc:sldMk cId="91453168" sldId="2134805699"/>
            <ac:picMk id="29" creationId="{184C2C03-9266-D8EE-EFFD-2ECCC6CCDAF5}"/>
          </ac:picMkLst>
        </pc:picChg>
      </pc:sldChg>
      <pc:sldChg chg="addSp delSp modSp add mod ord">
        <pc:chgData name="Marta Urbaniak" userId="f34c09c8-63cb-4711-87b9-ebe23a3852df" providerId="ADAL" clId="{6130D016-F682-47BF-A609-CFD581AC6720}" dt="2022-05-10T10:24:54.567" v="4647" actId="14100"/>
        <pc:sldMkLst>
          <pc:docMk/>
          <pc:sldMk cId="2995936599" sldId="2134805700"/>
        </pc:sldMkLst>
        <pc:spChg chg="del">
          <ac:chgData name="Marta Urbaniak" userId="f34c09c8-63cb-4711-87b9-ebe23a3852df" providerId="ADAL" clId="{6130D016-F682-47BF-A609-CFD581AC6720}" dt="2022-05-05T13:23:04.246" v="3978" actId="478"/>
          <ac:spMkLst>
            <pc:docMk/>
            <pc:sldMk cId="2995936599" sldId="2134805700"/>
            <ac:spMk id="11" creationId="{5EB34F21-1EC3-40DA-B51F-DDBB6C407BE8}"/>
          </ac:spMkLst>
        </pc:spChg>
        <pc:spChg chg="del">
          <ac:chgData name="Marta Urbaniak" userId="f34c09c8-63cb-4711-87b9-ebe23a3852df" providerId="ADAL" clId="{6130D016-F682-47BF-A609-CFD581AC6720}" dt="2022-05-05T13:23:04.246" v="3978" actId="478"/>
          <ac:spMkLst>
            <pc:docMk/>
            <pc:sldMk cId="2995936599" sldId="2134805700"/>
            <ac:spMk id="12" creationId="{2EBB7BBC-D1CF-0911-813E-1DD6E051A4D3}"/>
          </ac:spMkLst>
        </pc:spChg>
        <pc:spChg chg="add del mod ord">
          <ac:chgData name="Marta Urbaniak" userId="f34c09c8-63cb-4711-87b9-ebe23a3852df" providerId="ADAL" clId="{6130D016-F682-47BF-A609-CFD581AC6720}" dt="2022-05-05T13:25:56.487" v="4023" actId="478"/>
          <ac:spMkLst>
            <pc:docMk/>
            <pc:sldMk cId="2995936599" sldId="2134805700"/>
            <ac:spMk id="14" creationId="{3FBE30E5-F747-B806-A115-CAD6895BA64A}"/>
          </ac:spMkLst>
        </pc:spChg>
        <pc:spChg chg="mod">
          <ac:chgData name="Marta Urbaniak" userId="f34c09c8-63cb-4711-87b9-ebe23a3852df" providerId="ADAL" clId="{6130D016-F682-47BF-A609-CFD581AC6720}" dt="2022-05-05T13:22:18.736" v="3975" actId="20577"/>
          <ac:spMkLst>
            <pc:docMk/>
            <pc:sldMk cId="2995936599" sldId="2134805700"/>
            <ac:spMk id="17" creationId="{4AF8AB17-22A0-D413-F770-84B37D5F2ABD}"/>
          </ac:spMkLst>
        </pc:spChg>
        <pc:spChg chg="del">
          <ac:chgData name="Marta Urbaniak" userId="f34c09c8-63cb-4711-87b9-ebe23a3852df" providerId="ADAL" clId="{6130D016-F682-47BF-A609-CFD581AC6720}" dt="2022-05-05T13:23:17.739" v="3982" actId="478"/>
          <ac:spMkLst>
            <pc:docMk/>
            <pc:sldMk cId="2995936599" sldId="2134805700"/>
            <ac:spMk id="19" creationId="{E4BE7E34-45FB-AC20-5EEE-0C784B21553B}"/>
          </ac:spMkLst>
        </pc:spChg>
        <pc:spChg chg="add mod ord">
          <ac:chgData name="Marta Urbaniak" userId="f34c09c8-63cb-4711-87b9-ebe23a3852df" providerId="ADAL" clId="{6130D016-F682-47BF-A609-CFD581AC6720}" dt="2022-05-05T13:25:58.333" v="4025" actId="167"/>
          <ac:spMkLst>
            <pc:docMk/>
            <pc:sldMk cId="2995936599" sldId="2134805700"/>
            <ac:spMk id="20" creationId="{008DEAE1-6610-719E-7C48-95D167E4CB9F}"/>
          </ac:spMkLst>
        </pc:spChg>
        <pc:spChg chg="ord">
          <ac:chgData name="Marta Urbaniak" userId="f34c09c8-63cb-4711-87b9-ebe23a3852df" providerId="ADAL" clId="{6130D016-F682-47BF-A609-CFD581AC6720}" dt="2022-05-05T13:23:36.129" v="3988" actId="166"/>
          <ac:spMkLst>
            <pc:docMk/>
            <pc:sldMk cId="2995936599" sldId="2134805700"/>
            <ac:spMk id="25" creationId="{D1E59E30-FD39-B5A1-348B-EB5E8299E8CA}"/>
          </ac:spMkLst>
        </pc:spChg>
        <pc:spChg chg="mod">
          <ac:chgData name="Marta Urbaniak" userId="f34c09c8-63cb-4711-87b9-ebe23a3852df" providerId="ADAL" clId="{6130D016-F682-47BF-A609-CFD581AC6720}" dt="2022-05-10T10:24:54.567" v="4647" actId="14100"/>
          <ac:spMkLst>
            <pc:docMk/>
            <pc:sldMk cId="2995936599" sldId="2134805700"/>
            <ac:spMk id="26" creationId="{89947D7E-B24F-56F6-09B8-11D075742588}"/>
          </ac:spMkLst>
        </pc:spChg>
        <pc:picChg chg="add mod">
          <ac:chgData name="Marta Urbaniak" userId="f34c09c8-63cb-4711-87b9-ebe23a3852df" providerId="ADAL" clId="{6130D016-F682-47BF-A609-CFD581AC6720}" dt="2022-05-05T13:21:56.082" v="3950" actId="1076"/>
          <ac:picMkLst>
            <pc:docMk/>
            <pc:sldMk cId="2995936599" sldId="2134805700"/>
            <ac:picMk id="13" creationId="{32339EC5-F17B-2196-E3D3-84E07859C4F5}"/>
          </ac:picMkLst>
        </pc:picChg>
        <pc:picChg chg="add mod">
          <ac:chgData name="Marta Urbaniak" userId="f34c09c8-63cb-4711-87b9-ebe23a3852df" providerId="ADAL" clId="{6130D016-F682-47BF-A609-CFD581AC6720}" dt="2022-05-05T13:23:55.581" v="3997" actId="1076"/>
          <ac:picMkLst>
            <pc:docMk/>
            <pc:sldMk cId="2995936599" sldId="2134805700"/>
            <ac:picMk id="15" creationId="{D6175390-32A3-3693-1F5B-0DB5C7D87B07}"/>
          </ac:picMkLst>
        </pc:picChg>
        <pc:picChg chg="add mod">
          <ac:chgData name="Marta Urbaniak" userId="f34c09c8-63cb-4711-87b9-ebe23a3852df" providerId="ADAL" clId="{6130D016-F682-47BF-A609-CFD581AC6720}" dt="2022-05-05T13:23:58.799" v="3998" actId="1076"/>
          <ac:picMkLst>
            <pc:docMk/>
            <pc:sldMk cId="2995936599" sldId="2134805700"/>
            <ac:picMk id="16" creationId="{C713D0E9-4901-ACD2-FA9A-6A6076BB0D3D}"/>
          </ac:picMkLst>
        </pc:picChg>
        <pc:picChg chg="add mod">
          <ac:chgData name="Marta Urbaniak" userId="f34c09c8-63cb-4711-87b9-ebe23a3852df" providerId="ADAL" clId="{6130D016-F682-47BF-A609-CFD581AC6720}" dt="2022-05-05T13:26:04.450" v="4027" actId="1076"/>
          <ac:picMkLst>
            <pc:docMk/>
            <pc:sldMk cId="2995936599" sldId="2134805700"/>
            <ac:picMk id="18" creationId="{0C197CEC-8A57-AFF3-5610-31A29CDD8B86}"/>
          </ac:picMkLst>
        </pc:picChg>
        <pc:picChg chg="add mod">
          <ac:chgData name="Marta Urbaniak" userId="f34c09c8-63cb-4711-87b9-ebe23a3852df" providerId="ADAL" clId="{6130D016-F682-47BF-A609-CFD581AC6720}" dt="2022-05-05T13:26:09.097" v="4029" actId="1076"/>
          <ac:picMkLst>
            <pc:docMk/>
            <pc:sldMk cId="2995936599" sldId="2134805700"/>
            <ac:picMk id="21" creationId="{BC2DDE4E-BEED-C3DC-A323-054BA67124A9}"/>
          </ac:picMkLst>
        </pc:picChg>
        <pc:picChg chg="del">
          <ac:chgData name="Marta Urbaniak" userId="f34c09c8-63cb-4711-87b9-ebe23a3852df" providerId="ADAL" clId="{6130D016-F682-47BF-A609-CFD581AC6720}" dt="2022-05-05T13:21:44.632" v="3944" actId="478"/>
          <ac:picMkLst>
            <pc:docMk/>
            <pc:sldMk cId="2995936599" sldId="2134805700"/>
            <ac:picMk id="22" creationId="{AD5904AE-77B9-0602-FB33-0C5072380D7E}"/>
          </ac:picMkLst>
        </pc:picChg>
        <pc:picChg chg="ord">
          <ac:chgData name="Marta Urbaniak" userId="f34c09c8-63cb-4711-87b9-ebe23a3852df" providerId="ADAL" clId="{6130D016-F682-47BF-A609-CFD581AC6720}" dt="2022-05-05T13:26:01.041" v="4026" actId="167"/>
          <ac:picMkLst>
            <pc:docMk/>
            <pc:sldMk cId="2995936599" sldId="2134805700"/>
            <ac:picMk id="23" creationId="{20DF4E18-E22C-B815-9801-C7CA241D5FCC}"/>
          </ac:picMkLst>
        </pc:picChg>
        <pc:picChg chg="del">
          <ac:chgData name="Marta Urbaniak" userId="f34c09c8-63cb-4711-87b9-ebe23a3852df" providerId="ADAL" clId="{6130D016-F682-47BF-A609-CFD581AC6720}" dt="2022-05-05T13:21:53.106" v="3949" actId="478"/>
          <ac:picMkLst>
            <pc:docMk/>
            <pc:sldMk cId="2995936599" sldId="2134805700"/>
            <ac:picMk id="27" creationId="{3429A47F-7811-BA66-0497-CD2EBB742B2C}"/>
          </ac:picMkLst>
        </pc:picChg>
      </pc:sldChg>
      <pc:sldChg chg="add del">
        <pc:chgData name="Marta Urbaniak" userId="f34c09c8-63cb-4711-87b9-ebe23a3852df" providerId="ADAL" clId="{6130D016-F682-47BF-A609-CFD581AC6720}" dt="2022-05-05T13:21:36.897" v="3939"/>
        <pc:sldMkLst>
          <pc:docMk/>
          <pc:sldMk cId="819822977" sldId="2134805701"/>
        </pc:sldMkLst>
      </pc:sldChg>
      <pc:sldChg chg="addSp delSp modSp add mod">
        <pc:chgData name="Marta Urbaniak" userId="f34c09c8-63cb-4711-87b9-ebe23a3852df" providerId="ADAL" clId="{6130D016-F682-47BF-A609-CFD581AC6720}" dt="2022-05-05T13:27:06.446" v="4045" actId="1076"/>
        <pc:sldMkLst>
          <pc:docMk/>
          <pc:sldMk cId="3930905747" sldId="2134805701"/>
        </pc:sldMkLst>
        <pc:spChg chg="mod">
          <ac:chgData name="Marta Urbaniak" userId="f34c09c8-63cb-4711-87b9-ebe23a3852df" providerId="ADAL" clId="{6130D016-F682-47BF-A609-CFD581AC6720}" dt="2022-05-05T13:26:31.556" v="4034" actId="20577"/>
          <ac:spMkLst>
            <pc:docMk/>
            <pc:sldMk cId="3930905747" sldId="2134805701"/>
            <ac:spMk id="17" creationId="{4AF8AB17-22A0-D413-F770-84B37D5F2ABD}"/>
          </ac:spMkLst>
        </pc:spChg>
        <pc:spChg chg="mod">
          <ac:chgData name="Marta Urbaniak" userId="f34c09c8-63cb-4711-87b9-ebe23a3852df" providerId="ADAL" clId="{6130D016-F682-47BF-A609-CFD581AC6720}" dt="2022-05-05T13:26:41.486" v="4035"/>
          <ac:spMkLst>
            <pc:docMk/>
            <pc:sldMk cId="3930905747" sldId="2134805701"/>
            <ac:spMk id="26" creationId="{89947D7E-B24F-56F6-09B8-11D075742588}"/>
          </ac:spMkLst>
        </pc:spChg>
        <pc:picChg chg="add mod">
          <ac:chgData name="Marta Urbaniak" userId="f34c09c8-63cb-4711-87b9-ebe23a3852df" providerId="ADAL" clId="{6130D016-F682-47BF-A609-CFD581AC6720}" dt="2022-05-05T13:27:04.846" v="4044" actId="1076"/>
          <ac:picMkLst>
            <pc:docMk/>
            <pc:sldMk cId="3930905747" sldId="2134805701"/>
            <ac:picMk id="14" creationId="{9F962776-26EF-ED82-3A47-FEB6216E55C5}"/>
          </ac:picMkLst>
        </pc:picChg>
        <pc:picChg chg="del">
          <ac:chgData name="Marta Urbaniak" userId="f34c09c8-63cb-4711-87b9-ebe23a3852df" providerId="ADAL" clId="{6130D016-F682-47BF-A609-CFD581AC6720}" dt="2022-05-05T13:26:43.745" v="4036" actId="478"/>
          <ac:picMkLst>
            <pc:docMk/>
            <pc:sldMk cId="3930905747" sldId="2134805701"/>
            <ac:picMk id="15" creationId="{D6175390-32A3-3693-1F5B-0DB5C7D87B07}"/>
          </ac:picMkLst>
        </pc:picChg>
        <pc:picChg chg="del">
          <ac:chgData name="Marta Urbaniak" userId="f34c09c8-63cb-4711-87b9-ebe23a3852df" providerId="ADAL" clId="{6130D016-F682-47BF-A609-CFD581AC6720}" dt="2022-05-05T13:26:43.745" v="4036" actId="478"/>
          <ac:picMkLst>
            <pc:docMk/>
            <pc:sldMk cId="3930905747" sldId="2134805701"/>
            <ac:picMk id="16" creationId="{C713D0E9-4901-ACD2-FA9A-6A6076BB0D3D}"/>
          </ac:picMkLst>
        </pc:picChg>
        <pc:picChg chg="add mod">
          <ac:chgData name="Marta Urbaniak" userId="f34c09c8-63cb-4711-87b9-ebe23a3852df" providerId="ADAL" clId="{6130D016-F682-47BF-A609-CFD581AC6720}" dt="2022-05-05T13:27:06.446" v="4045" actId="1076"/>
          <ac:picMkLst>
            <pc:docMk/>
            <pc:sldMk cId="3930905747" sldId="2134805701"/>
            <ac:picMk id="19" creationId="{BD4B4F98-E0A6-E8F8-6762-559C804BA376}"/>
          </ac:picMkLst>
        </pc:picChg>
      </pc:sldChg>
      <pc:sldChg chg="addSp delSp modSp add mod">
        <pc:chgData name="Marta Urbaniak" userId="f34c09c8-63cb-4711-87b9-ebe23a3852df" providerId="ADAL" clId="{6130D016-F682-47BF-A609-CFD581AC6720}" dt="2022-05-10T10:28:22.025" v="4660" actId="14100"/>
        <pc:sldMkLst>
          <pc:docMk/>
          <pc:sldMk cId="2527784472" sldId="2134805702"/>
        </pc:sldMkLst>
        <pc:spChg chg="mod">
          <ac:chgData name="Marta Urbaniak" userId="f34c09c8-63cb-4711-87b9-ebe23a3852df" providerId="ADAL" clId="{6130D016-F682-47BF-A609-CFD581AC6720}" dt="2022-05-05T13:27:32.511" v="4073" actId="20577"/>
          <ac:spMkLst>
            <pc:docMk/>
            <pc:sldMk cId="2527784472" sldId="2134805702"/>
            <ac:spMk id="17" creationId="{4AF8AB17-22A0-D413-F770-84B37D5F2ABD}"/>
          </ac:spMkLst>
        </pc:spChg>
        <pc:spChg chg="mod">
          <ac:chgData name="Marta Urbaniak" userId="f34c09c8-63cb-4711-87b9-ebe23a3852df" providerId="ADAL" clId="{6130D016-F682-47BF-A609-CFD581AC6720}" dt="2022-05-10T10:28:22.025" v="4660" actId="14100"/>
          <ac:spMkLst>
            <pc:docMk/>
            <pc:sldMk cId="2527784472" sldId="2134805702"/>
            <ac:spMk id="26" creationId="{89947D7E-B24F-56F6-09B8-11D075742588}"/>
          </ac:spMkLst>
        </pc:spChg>
        <pc:picChg chg="del">
          <ac:chgData name="Marta Urbaniak" userId="f34c09c8-63cb-4711-87b9-ebe23a3852df" providerId="ADAL" clId="{6130D016-F682-47BF-A609-CFD581AC6720}" dt="2022-05-05T13:27:38.361" v="4074" actId="478"/>
          <ac:picMkLst>
            <pc:docMk/>
            <pc:sldMk cId="2527784472" sldId="2134805702"/>
            <ac:picMk id="14" creationId="{9F962776-26EF-ED82-3A47-FEB6216E55C5}"/>
          </ac:picMkLst>
        </pc:picChg>
        <pc:picChg chg="add mod">
          <ac:chgData name="Marta Urbaniak" userId="f34c09c8-63cb-4711-87b9-ebe23a3852df" providerId="ADAL" clId="{6130D016-F682-47BF-A609-CFD581AC6720}" dt="2022-05-05T13:28:12.464" v="4087" actId="1076"/>
          <ac:picMkLst>
            <pc:docMk/>
            <pc:sldMk cId="2527784472" sldId="2134805702"/>
            <ac:picMk id="15" creationId="{BAA1EE84-7546-D288-9E52-207E96250C4D}"/>
          </ac:picMkLst>
        </pc:picChg>
        <pc:picChg chg="mod ord">
          <ac:chgData name="Marta Urbaniak" userId="f34c09c8-63cb-4711-87b9-ebe23a3852df" providerId="ADAL" clId="{6130D016-F682-47BF-A609-CFD581AC6720}" dt="2022-05-05T13:27:53.739" v="4083" actId="1076"/>
          <ac:picMkLst>
            <pc:docMk/>
            <pc:sldMk cId="2527784472" sldId="2134805702"/>
            <ac:picMk id="18" creationId="{0C197CEC-8A57-AFF3-5610-31A29CDD8B86}"/>
          </ac:picMkLst>
        </pc:picChg>
        <pc:picChg chg="del">
          <ac:chgData name="Marta Urbaniak" userId="f34c09c8-63cb-4711-87b9-ebe23a3852df" providerId="ADAL" clId="{6130D016-F682-47BF-A609-CFD581AC6720}" dt="2022-05-05T13:27:38.361" v="4074" actId="478"/>
          <ac:picMkLst>
            <pc:docMk/>
            <pc:sldMk cId="2527784472" sldId="2134805702"/>
            <ac:picMk id="19" creationId="{BD4B4F98-E0A6-E8F8-6762-559C804BA376}"/>
          </ac:picMkLst>
        </pc:picChg>
        <pc:picChg chg="del">
          <ac:chgData name="Marta Urbaniak" userId="f34c09c8-63cb-4711-87b9-ebe23a3852df" providerId="ADAL" clId="{6130D016-F682-47BF-A609-CFD581AC6720}" dt="2022-05-05T13:27:42.007" v="4077" actId="478"/>
          <ac:picMkLst>
            <pc:docMk/>
            <pc:sldMk cId="2527784472" sldId="2134805702"/>
            <ac:picMk id="21" creationId="{BC2DDE4E-BEED-C3DC-A323-054BA67124A9}"/>
          </ac:picMkLst>
        </pc:picChg>
      </pc:sldChg>
      <pc:sldChg chg="addSp delSp modSp add mod">
        <pc:chgData name="Marta Urbaniak" userId="f34c09c8-63cb-4711-87b9-ebe23a3852df" providerId="ADAL" clId="{6130D016-F682-47BF-A609-CFD581AC6720}" dt="2022-05-05T13:29:11.665" v="4125" actId="1076"/>
        <pc:sldMkLst>
          <pc:docMk/>
          <pc:sldMk cId="3768199129" sldId="2134805703"/>
        </pc:sldMkLst>
        <pc:spChg chg="mod">
          <ac:chgData name="Marta Urbaniak" userId="f34c09c8-63cb-4711-87b9-ebe23a3852df" providerId="ADAL" clId="{6130D016-F682-47BF-A609-CFD581AC6720}" dt="2022-05-05T13:28:24.980" v="4107" actId="20577"/>
          <ac:spMkLst>
            <pc:docMk/>
            <pc:sldMk cId="3768199129" sldId="2134805703"/>
            <ac:spMk id="17" creationId="{4AF8AB17-22A0-D413-F770-84B37D5F2ABD}"/>
          </ac:spMkLst>
        </pc:spChg>
        <pc:spChg chg="mod">
          <ac:chgData name="Marta Urbaniak" userId="f34c09c8-63cb-4711-87b9-ebe23a3852df" providerId="ADAL" clId="{6130D016-F682-47BF-A609-CFD581AC6720}" dt="2022-05-05T13:28:52.684" v="4118" actId="1076"/>
          <ac:spMkLst>
            <pc:docMk/>
            <pc:sldMk cId="3768199129" sldId="2134805703"/>
            <ac:spMk id="20" creationId="{008DEAE1-6610-719E-7C48-95D167E4CB9F}"/>
          </ac:spMkLst>
        </pc:spChg>
        <pc:spChg chg="mod">
          <ac:chgData name="Marta Urbaniak" userId="f34c09c8-63cb-4711-87b9-ebe23a3852df" providerId="ADAL" clId="{6130D016-F682-47BF-A609-CFD581AC6720}" dt="2022-05-05T13:28:34.880" v="4109"/>
          <ac:spMkLst>
            <pc:docMk/>
            <pc:sldMk cId="3768199129" sldId="2134805703"/>
            <ac:spMk id="26" creationId="{89947D7E-B24F-56F6-09B8-11D075742588}"/>
          </ac:spMkLst>
        </pc:spChg>
        <pc:picChg chg="add mod">
          <ac:chgData name="Marta Urbaniak" userId="f34c09c8-63cb-4711-87b9-ebe23a3852df" providerId="ADAL" clId="{6130D016-F682-47BF-A609-CFD581AC6720}" dt="2022-05-05T13:28:55.385" v="4120" actId="1076"/>
          <ac:picMkLst>
            <pc:docMk/>
            <pc:sldMk cId="3768199129" sldId="2134805703"/>
            <ac:picMk id="12" creationId="{6F239427-DE4A-44BB-AE18-EE2B0B0ABD99}"/>
          </ac:picMkLst>
        </pc:picChg>
        <pc:picChg chg="add mod">
          <ac:chgData name="Marta Urbaniak" userId="f34c09c8-63cb-4711-87b9-ebe23a3852df" providerId="ADAL" clId="{6130D016-F682-47BF-A609-CFD581AC6720}" dt="2022-05-05T13:29:11.665" v="4125" actId="1076"/>
          <ac:picMkLst>
            <pc:docMk/>
            <pc:sldMk cId="3768199129" sldId="2134805703"/>
            <ac:picMk id="14" creationId="{20C70022-7252-45A2-647F-601B30A708D1}"/>
          </ac:picMkLst>
        </pc:picChg>
        <pc:picChg chg="del">
          <ac:chgData name="Marta Urbaniak" userId="f34c09c8-63cb-4711-87b9-ebe23a3852df" providerId="ADAL" clId="{6130D016-F682-47BF-A609-CFD581AC6720}" dt="2022-05-05T13:28:26.720" v="4108" actId="478"/>
          <ac:picMkLst>
            <pc:docMk/>
            <pc:sldMk cId="3768199129" sldId="2134805703"/>
            <ac:picMk id="15" creationId="{BAA1EE84-7546-D288-9E52-207E96250C4D}"/>
          </ac:picMkLst>
        </pc:picChg>
        <pc:picChg chg="add mod">
          <ac:chgData name="Marta Urbaniak" userId="f34c09c8-63cb-4711-87b9-ebe23a3852df" providerId="ADAL" clId="{6130D016-F682-47BF-A609-CFD581AC6720}" dt="2022-05-05T13:29:09.363" v="4124" actId="1076"/>
          <ac:picMkLst>
            <pc:docMk/>
            <pc:sldMk cId="3768199129" sldId="2134805703"/>
            <ac:picMk id="16" creationId="{581C9234-4E69-413C-4719-11449360638F}"/>
          </ac:picMkLst>
        </pc:picChg>
        <pc:picChg chg="mod">
          <ac:chgData name="Marta Urbaniak" userId="f34c09c8-63cb-4711-87b9-ebe23a3852df" providerId="ADAL" clId="{6130D016-F682-47BF-A609-CFD581AC6720}" dt="2022-05-05T13:28:45.801" v="4113" actId="1076"/>
          <ac:picMkLst>
            <pc:docMk/>
            <pc:sldMk cId="3768199129" sldId="2134805703"/>
            <ac:picMk id="18" creationId="{0C197CEC-8A57-AFF3-5610-31A29CDD8B86}"/>
          </ac:picMkLst>
        </pc:picChg>
      </pc:sldChg>
      <pc:sldChg chg="modSp mod">
        <pc:chgData name="Marta Urbaniak" userId="f34c09c8-63cb-4711-87b9-ebe23a3852df" providerId="ADAL" clId="{6130D016-F682-47BF-A609-CFD581AC6720}" dt="2022-05-05T13:30:20.223" v="4188" actId="20577"/>
        <pc:sldMkLst>
          <pc:docMk/>
          <pc:sldMk cId="3471168513" sldId="2134805704"/>
        </pc:sldMkLst>
        <pc:spChg chg="mod">
          <ac:chgData name="Marta Urbaniak" userId="f34c09c8-63cb-4711-87b9-ebe23a3852df" providerId="ADAL" clId="{6130D016-F682-47BF-A609-CFD581AC6720}" dt="2022-05-05T13:30:20.223" v="4188" actId="20577"/>
          <ac:spMkLst>
            <pc:docMk/>
            <pc:sldMk cId="3471168513" sldId="2134805704"/>
            <ac:spMk id="2" creationId="{84DA404E-1167-457D-961E-A6A1BAEAC332}"/>
          </ac:spMkLst>
        </pc:spChg>
      </pc:sldChg>
      <pc:sldChg chg="addSp delSp modSp add mod">
        <pc:chgData name="Marta Urbaniak" userId="f34c09c8-63cb-4711-87b9-ebe23a3852df" providerId="ADAL" clId="{6130D016-F682-47BF-A609-CFD581AC6720}" dt="2022-05-06T12:39:03.295" v="4553" actId="20577"/>
        <pc:sldMkLst>
          <pc:docMk/>
          <pc:sldMk cId="3189216479" sldId="2134805705"/>
        </pc:sldMkLst>
        <pc:spChg chg="mod">
          <ac:chgData name="Marta Urbaniak" userId="f34c09c8-63cb-4711-87b9-ebe23a3852df" providerId="ADAL" clId="{6130D016-F682-47BF-A609-CFD581AC6720}" dt="2022-05-05T13:29:43.766" v="4159" actId="20577"/>
          <ac:spMkLst>
            <pc:docMk/>
            <pc:sldMk cId="3189216479" sldId="2134805705"/>
            <ac:spMk id="17" creationId="{4AF8AB17-22A0-D413-F770-84B37D5F2ABD}"/>
          </ac:spMkLst>
        </pc:spChg>
        <pc:spChg chg="mod">
          <ac:chgData name="Marta Urbaniak" userId="f34c09c8-63cb-4711-87b9-ebe23a3852df" providerId="ADAL" clId="{6130D016-F682-47BF-A609-CFD581AC6720}" dt="2022-05-06T12:39:03.295" v="4553" actId="20577"/>
          <ac:spMkLst>
            <pc:docMk/>
            <pc:sldMk cId="3189216479" sldId="2134805705"/>
            <ac:spMk id="26" creationId="{89947D7E-B24F-56F6-09B8-11D075742588}"/>
          </ac:spMkLst>
        </pc:spChg>
        <pc:picChg chg="del">
          <ac:chgData name="Marta Urbaniak" userId="f34c09c8-63cb-4711-87b9-ebe23a3852df" providerId="ADAL" clId="{6130D016-F682-47BF-A609-CFD581AC6720}" dt="2022-05-05T13:29:47.072" v="4160" actId="478"/>
          <ac:picMkLst>
            <pc:docMk/>
            <pc:sldMk cId="3189216479" sldId="2134805705"/>
            <ac:picMk id="12" creationId="{6F239427-DE4A-44BB-AE18-EE2B0B0ABD99}"/>
          </ac:picMkLst>
        </pc:picChg>
        <pc:picChg chg="del">
          <ac:chgData name="Marta Urbaniak" userId="f34c09c8-63cb-4711-87b9-ebe23a3852df" providerId="ADAL" clId="{6130D016-F682-47BF-A609-CFD581AC6720}" dt="2022-05-05T13:29:47.072" v="4160" actId="478"/>
          <ac:picMkLst>
            <pc:docMk/>
            <pc:sldMk cId="3189216479" sldId="2134805705"/>
            <ac:picMk id="14" creationId="{20C70022-7252-45A2-647F-601B30A708D1}"/>
          </ac:picMkLst>
        </pc:picChg>
        <pc:picChg chg="add mod">
          <ac:chgData name="Marta Urbaniak" userId="f34c09c8-63cb-4711-87b9-ebe23a3852df" providerId="ADAL" clId="{6130D016-F682-47BF-A609-CFD581AC6720}" dt="2022-05-05T13:29:59.340" v="4166" actId="1076"/>
          <ac:picMkLst>
            <pc:docMk/>
            <pc:sldMk cId="3189216479" sldId="2134805705"/>
            <ac:picMk id="15" creationId="{0F74DE9F-B30D-884C-E354-96C1D1AEAA85}"/>
          </ac:picMkLst>
        </pc:picChg>
        <pc:picChg chg="del">
          <ac:chgData name="Marta Urbaniak" userId="f34c09c8-63cb-4711-87b9-ebe23a3852df" providerId="ADAL" clId="{6130D016-F682-47BF-A609-CFD581AC6720}" dt="2022-05-05T13:29:48.559" v="4161" actId="478"/>
          <ac:picMkLst>
            <pc:docMk/>
            <pc:sldMk cId="3189216479" sldId="2134805705"/>
            <ac:picMk id="16" creationId="{581C9234-4E69-413C-4719-11449360638F}"/>
          </ac:picMkLst>
        </pc:picChg>
      </pc:sldChg>
      <pc:sldChg chg="addSp modSp mod modTransition modAnim">
        <pc:chgData name="Marta Urbaniak" userId="f34c09c8-63cb-4711-87b9-ebe23a3852df" providerId="ADAL" clId="{6130D016-F682-47BF-A609-CFD581AC6720}" dt="2022-05-10T10:27:03.460" v="4654"/>
        <pc:sldMkLst>
          <pc:docMk/>
          <pc:sldMk cId="896790029" sldId="2134805707"/>
        </pc:sldMkLst>
        <pc:spChg chg="mod">
          <ac:chgData name="Marta Urbaniak" userId="f34c09c8-63cb-4711-87b9-ebe23a3852df" providerId="ADAL" clId="{6130D016-F682-47BF-A609-CFD581AC6720}" dt="2022-05-06T12:39:12.637" v="4560" actId="20577"/>
          <ac:spMkLst>
            <pc:docMk/>
            <pc:sldMk cId="896790029" sldId="2134805707"/>
            <ac:spMk id="3" creationId="{B074E2E4-F08D-4870-C171-513F1048C5CE}"/>
          </ac:spMkLst>
        </pc:spChg>
        <pc:spChg chg="add mod">
          <ac:chgData name="Marta Urbaniak" userId="f34c09c8-63cb-4711-87b9-ebe23a3852df" providerId="ADAL" clId="{6130D016-F682-47BF-A609-CFD581AC6720}" dt="2022-05-06T10:50:34.344" v="4458"/>
          <ac:spMkLst>
            <pc:docMk/>
            <pc:sldMk cId="896790029" sldId="2134805707"/>
            <ac:spMk id="8" creationId="{B0DBA2D0-32C0-4071-02B2-E21E2AE25F04}"/>
          </ac:spMkLst>
        </pc:spChg>
        <pc:picChg chg="mod">
          <ac:chgData name="Marta Urbaniak" userId="f34c09c8-63cb-4711-87b9-ebe23a3852df" providerId="ADAL" clId="{6130D016-F682-47BF-A609-CFD581AC6720}" dt="2022-05-06T10:42:21.125" v="4417" actId="1076"/>
          <ac:picMkLst>
            <pc:docMk/>
            <pc:sldMk cId="896790029" sldId="2134805707"/>
            <ac:picMk id="5" creationId="{EFC9C6CC-3100-46B7-2CC7-25DD6CB9B484}"/>
          </ac:picMkLst>
        </pc:picChg>
        <pc:picChg chg="add mod ord">
          <ac:chgData name="Marta Urbaniak" userId="f34c09c8-63cb-4711-87b9-ebe23a3852df" providerId="ADAL" clId="{6130D016-F682-47BF-A609-CFD581AC6720}" dt="2022-05-06T10:50:40.176" v="4460" actId="167"/>
          <ac:picMkLst>
            <pc:docMk/>
            <pc:sldMk cId="896790029" sldId="2134805707"/>
            <ac:picMk id="6" creationId="{E3BBE0CB-5ACC-AD00-FC0C-9E5A99D14DFE}"/>
          </ac:picMkLst>
        </pc:picChg>
        <pc:picChg chg="add mod">
          <ac:chgData name="Marta Urbaniak" userId="f34c09c8-63cb-4711-87b9-ebe23a3852df" providerId="ADAL" clId="{6130D016-F682-47BF-A609-CFD581AC6720}" dt="2022-05-06T10:50:34.344" v="4458"/>
          <ac:picMkLst>
            <pc:docMk/>
            <pc:sldMk cId="896790029" sldId="2134805707"/>
            <ac:picMk id="7" creationId="{6B29FE21-45C9-C659-8E68-090E6655B0D1}"/>
          </ac:picMkLst>
        </pc:picChg>
      </pc:sldChg>
      <pc:sldChg chg="addSp delSp modSp mod">
        <pc:chgData name="Marta Urbaniak" userId="f34c09c8-63cb-4711-87b9-ebe23a3852df" providerId="ADAL" clId="{6130D016-F682-47BF-A609-CFD581AC6720}" dt="2022-05-10T10:27:58.206" v="4657" actId="167"/>
        <pc:sldMkLst>
          <pc:docMk/>
          <pc:sldMk cId="4269968532" sldId="2147470174"/>
        </pc:sldMkLst>
        <pc:spChg chg="del">
          <ac:chgData name="Marta Urbaniak" userId="f34c09c8-63cb-4711-87b9-ebe23a3852df" providerId="ADAL" clId="{6130D016-F682-47BF-A609-CFD581AC6720}" dt="2022-05-10T10:27:55.172" v="4655" actId="478"/>
          <ac:spMkLst>
            <pc:docMk/>
            <pc:sldMk cId="4269968532" sldId="2147470174"/>
            <ac:spMk id="30" creationId="{D082CF21-0501-405A-988B-E253EEB5CFB4}"/>
          </ac:spMkLst>
        </pc:spChg>
        <pc:spChg chg="add mod">
          <ac:chgData name="Marta Urbaniak" userId="f34c09c8-63cb-4711-87b9-ebe23a3852df" providerId="ADAL" clId="{6130D016-F682-47BF-A609-CFD581AC6720}" dt="2022-05-10T10:27:55.611" v="4656"/>
          <ac:spMkLst>
            <pc:docMk/>
            <pc:sldMk cId="4269968532" sldId="2147470174"/>
            <ac:spMk id="45" creationId="{7DE4F659-3E21-602D-A6EC-92FBFABF4949}"/>
          </ac:spMkLst>
        </pc:spChg>
        <pc:picChg chg="del">
          <ac:chgData name="Marta Urbaniak" userId="f34c09c8-63cb-4711-87b9-ebe23a3852df" providerId="ADAL" clId="{6130D016-F682-47BF-A609-CFD581AC6720}" dt="2022-05-10T10:27:55.172" v="4655" actId="478"/>
          <ac:picMkLst>
            <pc:docMk/>
            <pc:sldMk cId="4269968532" sldId="2147470174"/>
            <ac:picMk id="8" creationId="{207CB546-297E-4438-9DA4-5DC81A312726}"/>
          </ac:picMkLst>
        </pc:picChg>
        <pc:picChg chg="add mod ord">
          <ac:chgData name="Marta Urbaniak" userId="f34c09c8-63cb-4711-87b9-ebe23a3852df" providerId="ADAL" clId="{6130D016-F682-47BF-A609-CFD581AC6720}" dt="2022-05-10T10:27:58.206" v="4657" actId="167"/>
          <ac:picMkLst>
            <pc:docMk/>
            <pc:sldMk cId="4269968532" sldId="2147470174"/>
            <ac:picMk id="43" creationId="{2C8B5E1C-AFE4-C66E-211B-9BFE7C9C4C3C}"/>
          </ac:picMkLst>
        </pc:picChg>
      </pc:sldChg>
      <pc:sldMasterChg chg="del delSldLayout">
        <pc:chgData name="Marta Urbaniak" userId="f34c09c8-63cb-4711-87b9-ebe23a3852df" providerId="ADAL" clId="{6130D016-F682-47BF-A609-CFD581AC6720}" dt="2022-05-04T13:07:39.548" v="746" actId="47"/>
        <pc:sldMasterMkLst>
          <pc:docMk/>
          <pc:sldMasterMk cId="68542668" sldId="2147483660"/>
        </pc:sldMasterMkLst>
        <pc:sldLayoutChg chg="del">
          <pc:chgData name="Marta Urbaniak" userId="f34c09c8-63cb-4711-87b9-ebe23a3852df" providerId="ADAL" clId="{6130D016-F682-47BF-A609-CFD581AC6720}" dt="2022-05-04T13:07:39.548" v="746" actId="47"/>
          <pc:sldLayoutMkLst>
            <pc:docMk/>
            <pc:sldMasterMk cId="68542668" sldId="2147483660"/>
            <pc:sldLayoutMk cId="230697781" sldId="2147483661"/>
          </pc:sldLayoutMkLst>
        </pc:sldLayoutChg>
        <pc:sldLayoutChg chg="del">
          <pc:chgData name="Marta Urbaniak" userId="f34c09c8-63cb-4711-87b9-ebe23a3852df" providerId="ADAL" clId="{6130D016-F682-47BF-A609-CFD581AC6720}" dt="2022-05-04T13:07:39.548" v="746" actId="47"/>
          <pc:sldLayoutMkLst>
            <pc:docMk/>
            <pc:sldMasterMk cId="68542668" sldId="2147483660"/>
            <pc:sldLayoutMk cId="1127767230" sldId="2147483662"/>
          </pc:sldLayoutMkLst>
        </pc:sldLayoutChg>
      </pc:sldMasterChg>
    </pc:docChg>
  </pc:docChgLst>
  <pc:docChgLst>
    <pc:chgData name="Roksana Szczupska" userId="S::rszczupska@tidk.pl::7c38b56c-223f-4f70-b59d-0aa340c26b98" providerId="AD" clId="Web-{BCA19B0C-CE50-3831-38AE-78C87D1B9A85}"/>
    <pc:docChg chg="modSld">
      <pc:chgData name="Roksana Szczupska" userId="S::rszczupska@tidk.pl::7c38b56c-223f-4f70-b59d-0aa340c26b98" providerId="AD" clId="Web-{BCA19B0C-CE50-3831-38AE-78C87D1B9A85}" dt="2022-05-06T13:32:23.249" v="68" actId="14100"/>
      <pc:docMkLst>
        <pc:docMk/>
      </pc:docMkLst>
      <pc:sldChg chg="modSp">
        <pc:chgData name="Roksana Szczupska" userId="S::rszczupska@tidk.pl::7c38b56c-223f-4f70-b59d-0aa340c26b98" providerId="AD" clId="Web-{BCA19B0C-CE50-3831-38AE-78C87D1B9A85}" dt="2022-05-06T13:32:23.249" v="68" actId="14100"/>
        <pc:sldMkLst>
          <pc:docMk/>
          <pc:sldMk cId="4181209855" sldId="2134805689"/>
        </pc:sldMkLst>
        <pc:spChg chg="mod">
          <ac:chgData name="Roksana Szczupska" userId="S::rszczupska@tidk.pl::7c38b56c-223f-4f70-b59d-0aa340c26b98" providerId="AD" clId="Web-{BCA19B0C-CE50-3831-38AE-78C87D1B9A85}" dt="2022-05-06T13:32:23.249" v="68" actId="14100"/>
          <ac:spMkLst>
            <pc:docMk/>
            <pc:sldMk cId="4181209855" sldId="2134805689"/>
            <ac:spMk id="27" creationId="{0978EBF3-9898-5DB7-77FD-DE8312FC50D8}"/>
          </ac:spMkLst>
        </pc:spChg>
      </pc:sldChg>
      <pc:sldChg chg="modSp">
        <pc:chgData name="Roksana Szczupska" userId="S::rszczupska@tidk.pl::7c38b56c-223f-4f70-b59d-0aa340c26b98" providerId="AD" clId="Web-{BCA19B0C-CE50-3831-38AE-78C87D1B9A85}" dt="2022-05-06T13:31:43.403" v="57" actId="20577"/>
        <pc:sldMkLst>
          <pc:docMk/>
          <pc:sldMk cId="3566955498" sldId="2134805690"/>
        </pc:sldMkLst>
        <pc:spChg chg="mod">
          <ac:chgData name="Roksana Szczupska" userId="S::rszczupska@tidk.pl::7c38b56c-223f-4f70-b59d-0aa340c26b98" providerId="AD" clId="Web-{BCA19B0C-CE50-3831-38AE-78C87D1B9A85}" dt="2022-05-06T13:31:43.403" v="57" actId="20577"/>
          <ac:spMkLst>
            <pc:docMk/>
            <pc:sldMk cId="3566955498" sldId="2134805690"/>
            <ac:spMk id="27" creationId="{0978EBF3-9898-5DB7-77FD-DE8312FC50D8}"/>
          </ac:spMkLst>
        </pc:spChg>
      </pc:sldChg>
      <pc:sldChg chg="modSp">
        <pc:chgData name="Roksana Szczupska" userId="S::rszczupska@tidk.pl::7c38b56c-223f-4f70-b59d-0aa340c26b98" providerId="AD" clId="Web-{BCA19B0C-CE50-3831-38AE-78C87D1B9A85}" dt="2022-05-06T13:30:54.217" v="54" actId="14100"/>
        <pc:sldMkLst>
          <pc:docMk/>
          <pc:sldMk cId="755492037" sldId="2134805693"/>
        </pc:sldMkLst>
        <pc:spChg chg="mod">
          <ac:chgData name="Roksana Szczupska" userId="S::rszczupska@tidk.pl::7c38b56c-223f-4f70-b59d-0aa340c26b98" providerId="AD" clId="Web-{BCA19B0C-CE50-3831-38AE-78C87D1B9A85}" dt="2022-05-06T13:30:54.217" v="54" actId="14100"/>
          <ac:spMkLst>
            <pc:docMk/>
            <pc:sldMk cId="755492037" sldId="2134805693"/>
            <ac:spMk id="11" creationId="{5EB34F21-1EC3-40DA-B51F-DDBB6C407BE8}"/>
          </ac:spMkLst>
        </pc:spChg>
        <pc:spChg chg="mod">
          <ac:chgData name="Roksana Szczupska" userId="S::rszczupska@tidk.pl::7c38b56c-223f-4f70-b59d-0aa340c26b98" providerId="AD" clId="Web-{BCA19B0C-CE50-3831-38AE-78C87D1B9A85}" dt="2022-05-06T13:30:49.791" v="53" actId="14100"/>
          <ac:spMkLst>
            <pc:docMk/>
            <pc:sldMk cId="755492037" sldId="2134805693"/>
            <ac:spMk id="12" creationId="{2EBB7BBC-D1CF-0911-813E-1DD6E051A4D3}"/>
          </ac:spMkLst>
        </pc:spChg>
      </pc:sldChg>
      <pc:sldChg chg="modSp">
        <pc:chgData name="Roksana Szczupska" userId="S::rszczupska@tidk.pl::7c38b56c-223f-4f70-b59d-0aa340c26b98" providerId="AD" clId="Web-{BCA19B0C-CE50-3831-38AE-78C87D1B9A85}" dt="2022-05-06T13:28:06.312" v="25" actId="14100"/>
        <pc:sldMkLst>
          <pc:docMk/>
          <pc:sldMk cId="182734281" sldId="2134805695"/>
        </pc:sldMkLst>
        <pc:spChg chg="mod">
          <ac:chgData name="Roksana Szczupska" userId="S::rszczupska@tidk.pl::7c38b56c-223f-4f70-b59d-0aa340c26b98" providerId="AD" clId="Web-{BCA19B0C-CE50-3831-38AE-78C87D1B9A85}" dt="2022-05-06T13:27:54.530" v="22" actId="14100"/>
          <ac:spMkLst>
            <pc:docMk/>
            <pc:sldMk cId="182734281" sldId="2134805695"/>
            <ac:spMk id="12" creationId="{2EBB7BBC-D1CF-0911-813E-1DD6E051A4D3}"/>
          </ac:spMkLst>
        </pc:spChg>
        <pc:spChg chg="mod">
          <ac:chgData name="Roksana Szczupska" userId="S::rszczupska@tidk.pl::7c38b56c-223f-4f70-b59d-0aa340c26b98" providerId="AD" clId="Web-{BCA19B0C-CE50-3831-38AE-78C87D1B9A85}" dt="2022-05-06T13:28:06.312" v="25" actId="14100"/>
          <ac:spMkLst>
            <pc:docMk/>
            <pc:sldMk cId="182734281" sldId="2134805695"/>
            <ac:spMk id="26" creationId="{89947D7E-B24F-56F6-09B8-11D075742588}"/>
          </ac:spMkLst>
        </pc:spChg>
      </pc:sldChg>
      <pc:sldChg chg="modSp">
        <pc:chgData name="Roksana Szczupska" userId="S::rszczupska@tidk.pl::7c38b56c-223f-4f70-b59d-0aa340c26b98" providerId="AD" clId="Web-{BCA19B0C-CE50-3831-38AE-78C87D1B9A85}" dt="2022-05-06T13:27:24.763" v="19" actId="14100"/>
        <pc:sldMkLst>
          <pc:docMk/>
          <pc:sldMk cId="3233281076" sldId="2134805696"/>
        </pc:sldMkLst>
        <pc:spChg chg="mod">
          <ac:chgData name="Roksana Szczupska" userId="S::rszczupska@tidk.pl::7c38b56c-223f-4f70-b59d-0aa340c26b98" providerId="AD" clId="Web-{BCA19B0C-CE50-3831-38AE-78C87D1B9A85}" dt="2022-05-06T13:27:09.574" v="16" actId="14100"/>
          <ac:spMkLst>
            <pc:docMk/>
            <pc:sldMk cId="3233281076" sldId="2134805696"/>
            <ac:spMk id="12" creationId="{2EBB7BBC-D1CF-0911-813E-1DD6E051A4D3}"/>
          </ac:spMkLst>
        </pc:spChg>
        <pc:spChg chg="mod">
          <ac:chgData name="Roksana Szczupska" userId="S::rszczupska@tidk.pl::7c38b56c-223f-4f70-b59d-0aa340c26b98" providerId="AD" clId="Web-{BCA19B0C-CE50-3831-38AE-78C87D1B9A85}" dt="2022-05-06T13:27:24.763" v="19" actId="14100"/>
          <ac:spMkLst>
            <pc:docMk/>
            <pc:sldMk cId="3233281076" sldId="2134805696"/>
            <ac:spMk id="26" creationId="{89947D7E-B24F-56F6-09B8-11D075742588}"/>
          </ac:spMkLst>
        </pc:spChg>
      </pc:sldChg>
      <pc:sldChg chg="modSp">
        <pc:chgData name="Roksana Szczupska" userId="S::rszczupska@tidk.pl::7c38b56c-223f-4f70-b59d-0aa340c26b98" providerId="AD" clId="Web-{BCA19B0C-CE50-3831-38AE-78C87D1B9A85}" dt="2022-05-06T13:29:56.069" v="42" actId="14100"/>
        <pc:sldMkLst>
          <pc:docMk/>
          <pc:sldMk cId="91453168" sldId="2134805699"/>
        </pc:sldMkLst>
        <pc:spChg chg="mod">
          <ac:chgData name="Roksana Szczupska" userId="S::rszczupska@tidk.pl::7c38b56c-223f-4f70-b59d-0aa340c26b98" providerId="AD" clId="Web-{BCA19B0C-CE50-3831-38AE-78C87D1B9A85}" dt="2022-05-06T13:29:47.334" v="39" actId="14100"/>
          <ac:spMkLst>
            <pc:docMk/>
            <pc:sldMk cId="91453168" sldId="2134805699"/>
            <ac:spMk id="11" creationId="{5EB34F21-1EC3-40DA-B51F-DDBB6C407BE8}"/>
          </ac:spMkLst>
        </pc:spChg>
        <pc:spChg chg="mod">
          <ac:chgData name="Roksana Szczupska" userId="S::rszczupska@tidk.pl::7c38b56c-223f-4f70-b59d-0aa340c26b98" providerId="AD" clId="Web-{BCA19B0C-CE50-3831-38AE-78C87D1B9A85}" dt="2022-05-06T13:29:49.209" v="40" actId="14100"/>
          <ac:spMkLst>
            <pc:docMk/>
            <pc:sldMk cId="91453168" sldId="2134805699"/>
            <ac:spMk id="12" creationId="{2EBB7BBC-D1CF-0911-813E-1DD6E051A4D3}"/>
          </ac:spMkLst>
        </pc:spChg>
        <pc:spChg chg="mod">
          <ac:chgData name="Roksana Szczupska" userId="S::rszczupska@tidk.pl::7c38b56c-223f-4f70-b59d-0aa340c26b98" providerId="AD" clId="Web-{BCA19B0C-CE50-3831-38AE-78C87D1B9A85}" dt="2022-05-06T13:29:53.084" v="41" actId="14100"/>
          <ac:spMkLst>
            <pc:docMk/>
            <pc:sldMk cId="91453168" sldId="2134805699"/>
            <ac:spMk id="16" creationId="{3A09F36F-A528-70DE-C563-60DCDF993C07}"/>
          </ac:spMkLst>
        </pc:spChg>
        <pc:spChg chg="mod">
          <ac:chgData name="Roksana Szczupska" userId="S::rszczupska@tidk.pl::7c38b56c-223f-4f70-b59d-0aa340c26b98" providerId="AD" clId="Web-{BCA19B0C-CE50-3831-38AE-78C87D1B9A85}" dt="2022-05-06T13:29:56.069" v="42" actId="14100"/>
          <ac:spMkLst>
            <pc:docMk/>
            <pc:sldMk cId="91453168" sldId="2134805699"/>
            <ac:spMk id="27" creationId="{9A9799B3-F1BF-A831-DCA5-7719FF69EC6B}"/>
          </ac:spMkLst>
        </pc:spChg>
      </pc:sldChg>
      <pc:sldChg chg="modSp">
        <pc:chgData name="Roksana Szczupska" userId="S::rszczupska@tidk.pl::7c38b56c-223f-4f70-b59d-0aa340c26b98" providerId="AD" clId="Web-{BCA19B0C-CE50-3831-38AE-78C87D1B9A85}" dt="2022-05-06T13:26:12.634" v="6" actId="14100"/>
        <pc:sldMkLst>
          <pc:docMk/>
          <pc:sldMk cId="2995936599" sldId="2134805700"/>
        </pc:sldMkLst>
        <pc:spChg chg="mod">
          <ac:chgData name="Roksana Szczupska" userId="S::rszczupska@tidk.pl::7c38b56c-223f-4f70-b59d-0aa340c26b98" providerId="AD" clId="Web-{BCA19B0C-CE50-3831-38AE-78C87D1B9A85}" dt="2022-05-06T13:26:12.634" v="6" actId="14100"/>
          <ac:spMkLst>
            <pc:docMk/>
            <pc:sldMk cId="2995936599" sldId="2134805700"/>
            <ac:spMk id="26" creationId="{89947D7E-B24F-56F6-09B8-11D075742588}"/>
          </ac:spMkLst>
        </pc:spChg>
      </pc:sldChg>
      <pc:sldChg chg="modSp">
        <pc:chgData name="Roksana Szczupska" userId="S::rszczupska@tidk.pl::7c38b56c-223f-4f70-b59d-0aa340c26b98" providerId="AD" clId="Web-{BCA19B0C-CE50-3831-38AE-78C87D1B9A85}" dt="2022-05-06T13:25:56.101" v="3" actId="20577"/>
        <pc:sldMkLst>
          <pc:docMk/>
          <pc:sldMk cId="3930905747" sldId="2134805701"/>
        </pc:sldMkLst>
        <pc:spChg chg="mod">
          <ac:chgData name="Roksana Szczupska" userId="S::rszczupska@tidk.pl::7c38b56c-223f-4f70-b59d-0aa340c26b98" providerId="AD" clId="Web-{BCA19B0C-CE50-3831-38AE-78C87D1B9A85}" dt="2022-05-06T13:25:56.101" v="3" actId="20577"/>
          <ac:spMkLst>
            <pc:docMk/>
            <pc:sldMk cId="3930905747" sldId="2134805701"/>
            <ac:spMk id="26" creationId="{89947D7E-B24F-56F6-09B8-11D075742588}"/>
          </ac:spMkLst>
        </pc:spChg>
      </pc:sldChg>
      <pc:sldChg chg="modSp">
        <pc:chgData name="Roksana Szczupska" userId="S::rszczupska@tidk.pl::7c38b56c-223f-4f70-b59d-0aa340c26b98" providerId="AD" clId="Web-{BCA19B0C-CE50-3831-38AE-78C87D1B9A85}" dt="2022-05-06T13:26:26.056" v="9" actId="14100"/>
        <pc:sldMkLst>
          <pc:docMk/>
          <pc:sldMk cId="3768199129" sldId="2134805703"/>
        </pc:sldMkLst>
        <pc:spChg chg="mod">
          <ac:chgData name="Roksana Szczupska" userId="S::rszczupska@tidk.pl::7c38b56c-223f-4f70-b59d-0aa340c26b98" providerId="AD" clId="Web-{BCA19B0C-CE50-3831-38AE-78C87D1B9A85}" dt="2022-05-06T13:26:26.056" v="9" actId="14100"/>
          <ac:spMkLst>
            <pc:docMk/>
            <pc:sldMk cId="3768199129" sldId="2134805703"/>
            <ac:spMk id="26" creationId="{89947D7E-B24F-56F6-09B8-11D075742588}"/>
          </ac:spMkLst>
        </pc:spChg>
      </pc:sldChg>
      <pc:sldChg chg="modSp">
        <pc:chgData name="Roksana Szczupska" userId="S::rszczupska@tidk.pl::7c38b56c-223f-4f70-b59d-0aa340c26b98" providerId="AD" clId="Web-{BCA19B0C-CE50-3831-38AE-78C87D1B9A85}" dt="2022-05-06T13:26:44.917" v="13" actId="14100"/>
        <pc:sldMkLst>
          <pc:docMk/>
          <pc:sldMk cId="3189216479" sldId="2134805705"/>
        </pc:sldMkLst>
        <pc:spChg chg="mod">
          <ac:chgData name="Roksana Szczupska" userId="S::rszczupska@tidk.pl::7c38b56c-223f-4f70-b59d-0aa340c26b98" providerId="AD" clId="Web-{BCA19B0C-CE50-3831-38AE-78C87D1B9A85}" dt="2022-05-06T13:26:44.917" v="13" actId="14100"/>
          <ac:spMkLst>
            <pc:docMk/>
            <pc:sldMk cId="3189216479" sldId="2134805705"/>
            <ac:spMk id="26" creationId="{89947D7E-B24F-56F6-09B8-11D075742588}"/>
          </ac:spMkLst>
        </pc:spChg>
      </pc:sldChg>
    </pc:docChg>
  </pc:docChgLst>
  <pc:docChgLst>
    <pc:chgData name="Luiza Frąckowiak" userId="29f74c78-aba3-4c93-8f1a-8acb28b88d18" providerId="ADAL" clId="{5CACE361-A943-4912-9E91-AB007C6BA916}"/>
    <pc:docChg chg="undo redo custSel addSld delSld modSld sldOrd">
      <pc:chgData name="Luiza Frąckowiak" userId="29f74c78-aba3-4c93-8f1a-8acb28b88d18" providerId="ADAL" clId="{5CACE361-A943-4912-9E91-AB007C6BA916}" dt="2022-02-14T08:53:30.757" v="6065" actId="27309"/>
      <pc:docMkLst>
        <pc:docMk/>
      </pc:docMkLst>
      <pc:sldChg chg="addSp delSp modSp mod modAnim">
        <pc:chgData name="Luiza Frąckowiak" userId="29f74c78-aba3-4c93-8f1a-8acb28b88d18" providerId="ADAL" clId="{5CACE361-A943-4912-9E91-AB007C6BA916}" dt="2022-01-31T09:02:15.408" v="5990"/>
        <pc:sldMkLst>
          <pc:docMk/>
          <pc:sldMk cId="3423285002" sldId="2076136311"/>
        </pc:sldMkLst>
        <pc:spChg chg="mod">
          <ac:chgData name="Luiza Frąckowiak" userId="29f74c78-aba3-4c93-8f1a-8acb28b88d18" providerId="ADAL" clId="{5CACE361-A943-4912-9E91-AB007C6BA916}" dt="2022-01-31T08:39:23.851" v="5876" actId="1076"/>
          <ac:spMkLst>
            <pc:docMk/>
            <pc:sldMk cId="3423285002" sldId="2076136311"/>
            <ac:spMk id="2" creationId="{10526090-2EB0-462E-BF2D-EF8F2399ECA4}"/>
          </ac:spMkLst>
        </pc:spChg>
        <pc:picChg chg="add del mod">
          <ac:chgData name="Luiza Frąckowiak" userId="29f74c78-aba3-4c93-8f1a-8acb28b88d18" providerId="ADAL" clId="{5CACE361-A943-4912-9E91-AB007C6BA916}" dt="2022-01-31T08:39:24.893" v="5877" actId="931"/>
          <ac:picMkLst>
            <pc:docMk/>
            <pc:sldMk cId="3423285002" sldId="2076136311"/>
            <ac:picMk id="4" creationId="{C4D857EE-508F-4FE7-BEC1-775B2430DBBA}"/>
          </ac:picMkLst>
        </pc:picChg>
        <pc:picChg chg="add mod">
          <ac:chgData name="Luiza Frąckowiak" userId="29f74c78-aba3-4c93-8f1a-8acb28b88d18" providerId="ADAL" clId="{5CACE361-A943-4912-9E91-AB007C6BA916}" dt="2022-01-31T08:40:47.528" v="5885" actId="1076"/>
          <ac:picMkLst>
            <pc:docMk/>
            <pc:sldMk cId="3423285002" sldId="2076136311"/>
            <ac:picMk id="7" creationId="{BDF75F4E-169E-4557-847E-FED7E51A207C}"/>
          </ac:picMkLst>
        </pc:picChg>
        <pc:picChg chg="add mod">
          <ac:chgData name="Luiza Frąckowiak" userId="29f74c78-aba3-4c93-8f1a-8acb28b88d18" providerId="ADAL" clId="{5CACE361-A943-4912-9E91-AB007C6BA916}" dt="2022-01-31T08:43:00.890" v="5894" actId="14100"/>
          <ac:picMkLst>
            <pc:docMk/>
            <pc:sldMk cId="3423285002" sldId="2076136311"/>
            <ac:picMk id="10" creationId="{76E0CB63-F14C-4FD2-AB22-2B3E02F06E23}"/>
          </ac:picMkLst>
        </pc:picChg>
        <pc:picChg chg="add mod">
          <ac:chgData name="Luiza Frąckowiak" userId="29f74c78-aba3-4c93-8f1a-8acb28b88d18" providerId="ADAL" clId="{5CACE361-A943-4912-9E91-AB007C6BA916}" dt="2022-01-31T08:46:33.023" v="5909" actId="1076"/>
          <ac:picMkLst>
            <pc:docMk/>
            <pc:sldMk cId="3423285002" sldId="2076136311"/>
            <ac:picMk id="12" creationId="{15045F26-0591-4986-88F0-AD8EB302DE5D}"/>
          </ac:picMkLst>
        </pc:picChg>
        <pc:picChg chg="add mod">
          <ac:chgData name="Luiza Frąckowiak" userId="29f74c78-aba3-4c93-8f1a-8acb28b88d18" providerId="ADAL" clId="{5CACE361-A943-4912-9E91-AB007C6BA916}" dt="2022-01-31T08:46:25.370" v="5908" actId="1076"/>
          <ac:picMkLst>
            <pc:docMk/>
            <pc:sldMk cId="3423285002" sldId="2076136311"/>
            <ac:picMk id="15" creationId="{FE9C593C-2D1F-42A6-B0CE-7DD01009AB2F}"/>
          </ac:picMkLst>
        </pc:picChg>
        <pc:picChg chg="add mod">
          <ac:chgData name="Luiza Frąckowiak" userId="29f74c78-aba3-4c93-8f1a-8acb28b88d18" providerId="ADAL" clId="{5CACE361-A943-4912-9E91-AB007C6BA916}" dt="2022-01-31T08:48:11.280" v="5919" actId="1076"/>
          <ac:picMkLst>
            <pc:docMk/>
            <pc:sldMk cId="3423285002" sldId="2076136311"/>
            <ac:picMk id="17" creationId="{E47466AF-FFBE-4ACD-856C-C4C6E778D0A4}"/>
          </ac:picMkLst>
        </pc:picChg>
      </pc:sldChg>
      <pc:sldChg chg="addSp delSp modSp mod">
        <pc:chgData name="Luiza Frąckowiak" userId="29f74c78-aba3-4c93-8f1a-8acb28b88d18" providerId="ADAL" clId="{5CACE361-A943-4912-9E91-AB007C6BA916}" dt="2022-01-31T08:51:14.181" v="5932" actId="1076"/>
        <pc:sldMkLst>
          <pc:docMk/>
          <pc:sldMk cId="3981858561" sldId="2076136312"/>
        </pc:sldMkLst>
        <pc:spChg chg="mod">
          <ac:chgData name="Luiza Frąckowiak" userId="29f74c78-aba3-4c93-8f1a-8acb28b88d18" providerId="ADAL" clId="{5CACE361-A943-4912-9E91-AB007C6BA916}" dt="2022-01-27T09:02:24.717" v="1629" actId="1076"/>
          <ac:spMkLst>
            <pc:docMk/>
            <pc:sldMk cId="3981858561" sldId="2076136312"/>
            <ac:spMk id="9" creationId="{0EC1DE31-8BAA-4270-9AAF-699F3FB56774}"/>
          </ac:spMkLst>
        </pc:spChg>
        <pc:picChg chg="mod">
          <ac:chgData name="Luiza Frąckowiak" userId="29f74c78-aba3-4c93-8f1a-8acb28b88d18" providerId="ADAL" clId="{5CACE361-A943-4912-9E91-AB007C6BA916}" dt="2022-01-27T09:02:29.846" v="1630" actId="1076"/>
          <ac:picMkLst>
            <pc:docMk/>
            <pc:sldMk cId="3981858561" sldId="2076136312"/>
            <ac:picMk id="4" creationId="{B6444733-1362-4125-9E34-9D3ECCAD81E7}"/>
          </ac:picMkLst>
        </pc:picChg>
        <pc:picChg chg="mod">
          <ac:chgData name="Luiza Frąckowiak" userId="29f74c78-aba3-4c93-8f1a-8acb28b88d18" providerId="ADAL" clId="{5CACE361-A943-4912-9E91-AB007C6BA916}" dt="2022-01-31T08:51:14.181" v="5932" actId="1076"/>
          <ac:picMkLst>
            <pc:docMk/>
            <pc:sldMk cId="3981858561" sldId="2076136312"/>
            <ac:picMk id="10" creationId="{C7AA5239-70CD-43CE-988C-DA6E962DC16F}"/>
          </ac:picMkLst>
        </pc:picChg>
        <pc:picChg chg="add del mod">
          <ac:chgData name="Luiza Frąckowiak" userId="29f74c78-aba3-4c93-8f1a-8acb28b88d18" providerId="ADAL" clId="{5CACE361-A943-4912-9E91-AB007C6BA916}" dt="2022-01-27T09:02:17.543" v="1627" actId="478"/>
          <ac:picMkLst>
            <pc:docMk/>
            <pc:sldMk cId="3981858561" sldId="2076136312"/>
            <ac:picMk id="11" creationId="{B50F3F30-BC32-4463-8389-D36642E80BDE}"/>
          </ac:picMkLst>
        </pc:picChg>
      </pc:sldChg>
      <pc:sldChg chg="addSp delSp modSp mod ord">
        <pc:chgData name="Luiza Frąckowiak" userId="29f74c78-aba3-4c93-8f1a-8acb28b88d18" providerId="ADAL" clId="{5CACE361-A943-4912-9E91-AB007C6BA916}" dt="2022-02-01T07:03:05.982" v="6047" actId="1076"/>
        <pc:sldMkLst>
          <pc:docMk/>
          <pc:sldMk cId="279825646" sldId="2076136313"/>
        </pc:sldMkLst>
        <pc:spChg chg="mod">
          <ac:chgData name="Luiza Frąckowiak" userId="29f74c78-aba3-4c93-8f1a-8acb28b88d18" providerId="ADAL" clId="{5CACE361-A943-4912-9E91-AB007C6BA916}" dt="2022-02-01T07:03:05.982" v="6047" actId="1076"/>
          <ac:spMkLst>
            <pc:docMk/>
            <pc:sldMk cId="279825646" sldId="2076136313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1-27T09:06:52.178" v="1832" actId="1076"/>
          <ac:spMkLst>
            <pc:docMk/>
            <pc:sldMk cId="279825646" sldId="2076136313"/>
            <ac:spMk id="7" creationId="{FEB6E7FF-E7F7-4AE7-B6E4-79EFF43C6BE2}"/>
          </ac:spMkLst>
        </pc:spChg>
        <pc:spChg chg="del mod">
          <ac:chgData name="Luiza Frąckowiak" userId="29f74c78-aba3-4c93-8f1a-8acb28b88d18" providerId="ADAL" clId="{5CACE361-A943-4912-9E91-AB007C6BA916}" dt="2022-01-27T09:07:04.285" v="1835" actId="478"/>
          <ac:spMkLst>
            <pc:docMk/>
            <pc:sldMk cId="279825646" sldId="2076136313"/>
            <ac:spMk id="9" creationId="{385804DD-4B0F-4DA7-B3A9-98D12FE1DA0C}"/>
          </ac:spMkLst>
        </pc:spChg>
        <pc:picChg chg="mod">
          <ac:chgData name="Luiza Frąckowiak" userId="29f74c78-aba3-4c93-8f1a-8acb28b88d18" providerId="ADAL" clId="{5CACE361-A943-4912-9E91-AB007C6BA916}" dt="2022-01-31T08:51:44.634" v="5936" actId="14100"/>
          <ac:picMkLst>
            <pc:docMk/>
            <pc:sldMk cId="279825646" sldId="2076136313"/>
            <ac:picMk id="4" creationId="{14DC9324-66EE-4995-9BA6-20E67A69C791}"/>
          </ac:picMkLst>
        </pc:picChg>
        <pc:picChg chg="add mod">
          <ac:chgData name="Luiza Frąckowiak" userId="29f74c78-aba3-4c93-8f1a-8acb28b88d18" providerId="ADAL" clId="{5CACE361-A943-4912-9E91-AB007C6BA916}" dt="2022-01-31T08:52:04.211" v="5938" actId="1076"/>
          <ac:picMkLst>
            <pc:docMk/>
            <pc:sldMk cId="279825646" sldId="2076136313"/>
            <ac:picMk id="10" creationId="{857028C2-CB84-4BF2-8FDA-5E95E52A6D1B}"/>
          </ac:picMkLst>
        </pc:picChg>
      </pc:sldChg>
      <pc:sldChg chg="addSp delSp modSp mod">
        <pc:chgData name="Luiza Frąckowiak" userId="29f74c78-aba3-4c93-8f1a-8acb28b88d18" providerId="ADAL" clId="{5CACE361-A943-4912-9E91-AB007C6BA916}" dt="2022-01-31T08:52:14.905" v="5939" actId="14100"/>
        <pc:sldMkLst>
          <pc:docMk/>
          <pc:sldMk cId="197065570" sldId="2076136314"/>
        </pc:sldMkLst>
        <pc:spChg chg="mod">
          <ac:chgData name="Luiza Frąckowiak" userId="29f74c78-aba3-4c93-8f1a-8acb28b88d18" providerId="ADAL" clId="{5CACE361-A943-4912-9E91-AB007C6BA916}" dt="2022-01-27T09:11:06.257" v="1853" actId="1076"/>
          <ac:spMkLst>
            <pc:docMk/>
            <pc:sldMk cId="197065570" sldId="2076136314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1-27T09:27:05.676" v="2594" actId="1076"/>
          <ac:spMkLst>
            <pc:docMk/>
            <pc:sldMk cId="197065570" sldId="2076136314"/>
            <ac:spMk id="7" creationId="{FEB6E7FF-E7F7-4AE7-B6E4-79EFF43C6BE2}"/>
          </ac:spMkLst>
        </pc:spChg>
        <pc:spChg chg="del">
          <ac:chgData name="Luiza Frąckowiak" userId="29f74c78-aba3-4c93-8f1a-8acb28b88d18" providerId="ADAL" clId="{5CACE361-A943-4912-9E91-AB007C6BA916}" dt="2022-01-27T09:10:52.118" v="1850" actId="478"/>
          <ac:spMkLst>
            <pc:docMk/>
            <pc:sldMk cId="197065570" sldId="2076136314"/>
            <ac:spMk id="9" creationId="{598C9BF2-F09F-4076-AEAB-B46AF85AD1FE}"/>
          </ac:spMkLst>
        </pc:spChg>
        <pc:picChg chg="add mod">
          <ac:chgData name="Luiza Frąckowiak" userId="29f74c78-aba3-4c93-8f1a-8acb28b88d18" providerId="ADAL" clId="{5CACE361-A943-4912-9E91-AB007C6BA916}" dt="2022-01-27T09:27:01.605" v="2593" actId="1076"/>
          <ac:picMkLst>
            <pc:docMk/>
            <pc:sldMk cId="197065570" sldId="2076136314"/>
            <ac:picMk id="4" creationId="{2EC997F9-EE00-455D-9481-7493DB4D62C7}"/>
          </ac:picMkLst>
        </pc:picChg>
        <pc:picChg chg="mod">
          <ac:chgData name="Luiza Frąckowiak" userId="29f74c78-aba3-4c93-8f1a-8acb28b88d18" providerId="ADAL" clId="{5CACE361-A943-4912-9E91-AB007C6BA916}" dt="2022-01-31T08:52:14.905" v="5939" actId="14100"/>
          <ac:picMkLst>
            <pc:docMk/>
            <pc:sldMk cId="197065570" sldId="2076136314"/>
            <ac:picMk id="12" creationId="{6A6335E6-96F9-4485-8DA0-005F4841D578}"/>
          </ac:picMkLst>
        </pc:picChg>
      </pc:sldChg>
      <pc:sldChg chg="addSp delSp modSp mod modNotesTx">
        <pc:chgData name="Luiza Frąckowiak" userId="29f74c78-aba3-4c93-8f1a-8acb28b88d18" providerId="ADAL" clId="{5CACE361-A943-4912-9E91-AB007C6BA916}" dt="2022-01-31T08:52:21.546" v="5940" actId="14100"/>
        <pc:sldMkLst>
          <pc:docMk/>
          <pc:sldMk cId="1738384062" sldId="2076136316"/>
        </pc:sldMkLst>
        <pc:spChg chg="mod">
          <ac:chgData name="Luiza Frąckowiak" userId="29f74c78-aba3-4c93-8f1a-8acb28b88d18" providerId="ADAL" clId="{5CACE361-A943-4912-9E91-AB007C6BA916}" dt="2022-01-27T08:42:46.117" v="1277" actId="20577"/>
          <ac:spMkLst>
            <pc:docMk/>
            <pc:sldMk cId="1738384062" sldId="2076136316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1-27T08:45:28.980" v="1581" actId="1076"/>
          <ac:spMkLst>
            <pc:docMk/>
            <pc:sldMk cId="1738384062" sldId="2076136316"/>
            <ac:spMk id="7" creationId="{FEB6E7FF-E7F7-4AE7-B6E4-79EFF43C6BE2}"/>
          </ac:spMkLst>
        </pc:spChg>
        <pc:spChg chg="del">
          <ac:chgData name="Luiza Frąckowiak" userId="29f74c78-aba3-4c93-8f1a-8acb28b88d18" providerId="ADAL" clId="{5CACE361-A943-4912-9E91-AB007C6BA916}" dt="2022-01-27T08:55:46.868" v="1589" actId="478"/>
          <ac:spMkLst>
            <pc:docMk/>
            <pc:sldMk cId="1738384062" sldId="2076136316"/>
            <ac:spMk id="9" creationId="{598C9BF2-F09F-4076-AEAB-B46AF85AD1FE}"/>
          </ac:spMkLst>
        </pc:spChg>
        <pc:picChg chg="mod">
          <ac:chgData name="Luiza Frąckowiak" userId="29f74c78-aba3-4c93-8f1a-8acb28b88d18" providerId="ADAL" clId="{5CACE361-A943-4912-9E91-AB007C6BA916}" dt="2022-01-31T08:52:21.546" v="5940" actId="14100"/>
          <ac:picMkLst>
            <pc:docMk/>
            <pc:sldMk cId="1738384062" sldId="2076136316"/>
            <ac:picMk id="4" creationId="{8151448B-40C1-4F73-9B7E-54611E324EDC}"/>
          </ac:picMkLst>
        </pc:picChg>
        <pc:picChg chg="add del mod">
          <ac:chgData name="Luiza Frąckowiak" userId="29f74c78-aba3-4c93-8f1a-8acb28b88d18" providerId="ADAL" clId="{5CACE361-A943-4912-9E91-AB007C6BA916}" dt="2022-01-27T08:55:26.627" v="1585" actId="478"/>
          <ac:picMkLst>
            <pc:docMk/>
            <pc:sldMk cId="1738384062" sldId="2076136316"/>
            <ac:picMk id="10" creationId="{86DAB52F-4B2E-4446-9567-DEFCE14EE96A}"/>
          </ac:picMkLst>
        </pc:picChg>
        <pc:picChg chg="add mod">
          <ac:chgData name="Luiza Frąckowiak" userId="29f74c78-aba3-4c93-8f1a-8acb28b88d18" providerId="ADAL" clId="{5CACE361-A943-4912-9E91-AB007C6BA916}" dt="2022-01-27T08:55:50.726" v="1590" actId="1076"/>
          <ac:picMkLst>
            <pc:docMk/>
            <pc:sldMk cId="1738384062" sldId="2076136316"/>
            <ac:picMk id="12" creationId="{6F72F80A-8A89-407A-B179-1E6C0941D802}"/>
          </ac:picMkLst>
        </pc:picChg>
      </pc:sldChg>
      <pc:sldChg chg="addSp delSp modSp mod addAnim delAnim modNotesTx">
        <pc:chgData name="Luiza Frąckowiak" userId="29f74c78-aba3-4c93-8f1a-8acb28b88d18" providerId="ADAL" clId="{5CACE361-A943-4912-9E91-AB007C6BA916}" dt="2022-02-01T07:04:46.200" v="6050" actId="1076"/>
        <pc:sldMkLst>
          <pc:docMk/>
          <pc:sldMk cId="2259574896" sldId="2076136317"/>
        </pc:sldMkLst>
        <pc:spChg chg="mod">
          <ac:chgData name="Luiza Frąckowiak" userId="29f74c78-aba3-4c93-8f1a-8acb28b88d18" providerId="ADAL" clId="{5CACE361-A943-4912-9E91-AB007C6BA916}" dt="2022-01-27T09:23:10.545" v="2463" actId="207"/>
          <ac:spMkLst>
            <pc:docMk/>
            <pc:sldMk cId="2259574896" sldId="2076136317"/>
            <ac:spMk id="2" creationId="{10526090-2EB0-462E-BF2D-EF8F2399ECA4}"/>
          </ac:spMkLst>
        </pc:spChg>
        <pc:spChg chg="mod topLvl">
          <ac:chgData name="Luiza Frąckowiak" userId="29f74c78-aba3-4c93-8f1a-8acb28b88d18" providerId="ADAL" clId="{5CACE361-A943-4912-9E91-AB007C6BA916}" dt="2022-01-27T09:18:33.469" v="2347" actId="478"/>
          <ac:spMkLst>
            <pc:docMk/>
            <pc:sldMk cId="2259574896" sldId="2076136317"/>
            <ac:spMk id="6" creationId="{8DCA7A5B-1A92-4551-BFA4-05C0C61DD931}"/>
          </ac:spMkLst>
        </pc:spChg>
        <pc:spChg chg="add del mod topLvl">
          <ac:chgData name="Luiza Frąckowiak" userId="29f74c78-aba3-4c93-8f1a-8acb28b88d18" providerId="ADAL" clId="{5CACE361-A943-4912-9E91-AB007C6BA916}" dt="2022-01-27T09:21:55.758" v="2456" actId="20577"/>
          <ac:spMkLst>
            <pc:docMk/>
            <pc:sldMk cId="2259574896" sldId="2076136317"/>
            <ac:spMk id="7" creationId="{FEB6E7FF-E7F7-4AE7-B6E4-79EFF43C6BE2}"/>
          </ac:spMkLst>
        </pc:spChg>
        <pc:spChg chg="del mod">
          <ac:chgData name="Luiza Frąckowiak" userId="29f74c78-aba3-4c93-8f1a-8acb28b88d18" providerId="ADAL" clId="{5CACE361-A943-4912-9E91-AB007C6BA916}" dt="2022-01-27T09:22:03.477" v="2457" actId="478"/>
          <ac:spMkLst>
            <pc:docMk/>
            <pc:sldMk cId="2259574896" sldId="2076136317"/>
            <ac:spMk id="9" creationId="{598C9BF2-F09F-4076-AEAB-B46AF85AD1FE}"/>
          </ac:spMkLst>
        </pc:spChg>
        <pc:spChg chg="add del">
          <ac:chgData name="Luiza Frąckowiak" userId="29f74c78-aba3-4c93-8f1a-8acb28b88d18" providerId="ADAL" clId="{5CACE361-A943-4912-9E91-AB007C6BA916}" dt="2022-01-27T09:13:42.625" v="1920" actId="22"/>
          <ac:spMkLst>
            <pc:docMk/>
            <pc:sldMk cId="2259574896" sldId="2076136317"/>
            <ac:spMk id="11" creationId="{BB73FF8A-5D07-4FBB-ACFF-F97AC2E74484}"/>
          </ac:spMkLst>
        </pc:spChg>
        <pc:spChg chg="add del">
          <ac:chgData name="Luiza Frąckowiak" userId="29f74c78-aba3-4c93-8f1a-8acb28b88d18" providerId="ADAL" clId="{5CACE361-A943-4912-9E91-AB007C6BA916}" dt="2022-01-27T09:14:10.275" v="1923" actId="22"/>
          <ac:spMkLst>
            <pc:docMk/>
            <pc:sldMk cId="2259574896" sldId="2076136317"/>
            <ac:spMk id="13" creationId="{EEF21D6C-90AD-447D-A975-02CC4486E2D2}"/>
          </ac:spMkLst>
        </pc:spChg>
        <pc:grpChg chg="add del mod">
          <ac:chgData name="Luiza Frąckowiak" userId="29f74c78-aba3-4c93-8f1a-8acb28b88d18" providerId="ADAL" clId="{5CACE361-A943-4912-9E91-AB007C6BA916}" dt="2022-01-27T09:18:33.469" v="2347" actId="478"/>
          <ac:grpSpMkLst>
            <pc:docMk/>
            <pc:sldMk cId="2259574896" sldId="2076136317"/>
            <ac:grpSpMk id="5" creationId="{C21E4FD8-6042-4666-8C3B-723A4647195C}"/>
          </ac:grpSpMkLst>
        </pc:grpChg>
        <pc:picChg chg="del mod">
          <ac:chgData name="Luiza Frąckowiak" userId="29f74c78-aba3-4c93-8f1a-8acb28b88d18" providerId="ADAL" clId="{5CACE361-A943-4912-9E91-AB007C6BA916}" dt="2022-01-27T08:26:27.380" v="32" actId="478"/>
          <ac:picMkLst>
            <pc:docMk/>
            <pc:sldMk cId="2259574896" sldId="2076136317"/>
            <ac:picMk id="4" creationId="{8151448B-40C1-4F73-9B7E-54611E324EDC}"/>
          </ac:picMkLst>
        </pc:picChg>
        <pc:picChg chg="mod">
          <ac:chgData name="Luiza Frąckowiak" userId="29f74c78-aba3-4c93-8f1a-8acb28b88d18" providerId="ADAL" clId="{5CACE361-A943-4912-9E91-AB007C6BA916}" dt="2022-01-31T08:52:29.319" v="5941" actId="14100"/>
          <ac:picMkLst>
            <pc:docMk/>
            <pc:sldMk cId="2259574896" sldId="2076136317"/>
            <ac:picMk id="4" creationId="{83EEF29E-6FF1-49ED-8F30-5326FBC35034}"/>
          </ac:picMkLst>
        </pc:picChg>
        <pc:picChg chg="add mod">
          <ac:chgData name="Luiza Frąckowiak" userId="29f74c78-aba3-4c93-8f1a-8acb28b88d18" providerId="ADAL" clId="{5CACE361-A943-4912-9E91-AB007C6BA916}" dt="2022-01-27T09:22:49.860" v="2461" actId="1076"/>
          <ac:picMkLst>
            <pc:docMk/>
            <pc:sldMk cId="2259574896" sldId="2076136317"/>
            <ac:picMk id="15" creationId="{7FAEC41A-FB52-4D64-AFF3-DA0C7D7797C7}"/>
          </ac:picMkLst>
        </pc:picChg>
        <pc:picChg chg="add mod">
          <ac:chgData name="Luiza Frąckowiak" userId="29f74c78-aba3-4c93-8f1a-8acb28b88d18" providerId="ADAL" clId="{5CACE361-A943-4912-9E91-AB007C6BA916}" dt="2022-02-01T07:04:46.200" v="6050" actId="1076"/>
          <ac:picMkLst>
            <pc:docMk/>
            <pc:sldMk cId="2259574896" sldId="2076136317"/>
            <ac:picMk id="17" creationId="{1453ADF1-6287-4D60-A095-732C2E4A1742}"/>
          </ac:picMkLst>
        </pc:picChg>
      </pc:sldChg>
      <pc:sldChg chg="addSp delSp modSp add mod">
        <pc:chgData name="Luiza Frąckowiak" userId="29f74c78-aba3-4c93-8f1a-8acb28b88d18" providerId="ADAL" clId="{5CACE361-A943-4912-9E91-AB007C6BA916}" dt="2022-01-31T08:55:22.931" v="5961" actId="1076"/>
        <pc:sldMkLst>
          <pc:docMk/>
          <pc:sldMk cId="1780221408" sldId="2076136318"/>
        </pc:sldMkLst>
        <pc:spChg chg="mod">
          <ac:chgData name="Luiza Frąckowiak" userId="29f74c78-aba3-4c93-8f1a-8acb28b88d18" providerId="ADAL" clId="{5CACE361-A943-4912-9E91-AB007C6BA916}" dt="2022-01-31T08:55:05.892" v="5956" actId="1076"/>
          <ac:spMkLst>
            <pc:docMk/>
            <pc:sldMk cId="1780221408" sldId="2076136318"/>
            <ac:spMk id="2" creationId="{10526090-2EB0-462E-BF2D-EF8F2399ECA4}"/>
          </ac:spMkLst>
        </pc:spChg>
        <pc:spChg chg="mod">
          <ac:chgData name="Luiza Frąckowiak" userId="29f74c78-aba3-4c93-8f1a-8acb28b88d18" providerId="ADAL" clId="{5CACE361-A943-4912-9E91-AB007C6BA916}" dt="2022-01-27T09:45:51.151" v="2955" actId="1076"/>
          <ac:spMkLst>
            <pc:docMk/>
            <pc:sldMk cId="1780221408" sldId="2076136318"/>
            <ac:spMk id="7" creationId="{FEB6E7FF-E7F7-4AE7-B6E4-79EFF43C6BE2}"/>
          </ac:spMkLst>
        </pc:spChg>
        <pc:spChg chg="del">
          <ac:chgData name="Luiza Frąckowiak" userId="29f74c78-aba3-4c93-8f1a-8acb28b88d18" providerId="ADAL" clId="{5CACE361-A943-4912-9E91-AB007C6BA916}" dt="2022-01-27T09:45:25.813" v="2947" actId="478"/>
          <ac:spMkLst>
            <pc:docMk/>
            <pc:sldMk cId="1780221408" sldId="2076136318"/>
            <ac:spMk id="9" creationId="{598C9BF2-F09F-4076-AEAB-B46AF85AD1FE}"/>
          </ac:spMkLst>
        </pc:spChg>
        <pc:spChg chg="add mod">
          <ac:chgData name="Luiza Frąckowiak" userId="29f74c78-aba3-4c93-8f1a-8acb28b88d18" providerId="ADAL" clId="{5CACE361-A943-4912-9E91-AB007C6BA916}" dt="2022-01-27T11:18:25.014" v="5086" actId="255"/>
          <ac:spMkLst>
            <pc:docMk/>
            <pc:sldMk cId="1780221408" sldId="2076136318"/>
            <ac:spMk id="10" creationId="{BA6972AA-5DEA-4C06-B541-90EE3F262C2B}"/>
          </ac:spMkLst>
        </pc:spChg>
        <pc:picChg chg="del mod">
          <ac:chgData name="Luiza Frąckowiak" userId="29f74c78-aba3-4c93-8f1a-8acb28b88d18" providerId="ADAL" clId="{5CACE361-A943-4912-9E91-AB007C6BA916}" dt="2022-01-27T08:26:32.211" v="34" actId="478"/>
          <ac:picMkLst>
            <pc:docMk/>
            <pc:sldMk cId="1780221408" sldId="2076136318"/>
            <ac:picMk id="4" creationId="{8151448B-40C1-4F73-9B7E-54611E324EDC}"/>
          </ac:picMkLst>
        </pc:picChg>
        <pc:picChg chg="add mod">
          <ac:chgData name="Luiza Frąckowiak" userId="29f74c78-aba3-4c93-8f1a-8acb28b88d18" providerId="ADAL" clId="{5CACE361-A943-4912-9E91-AB007C6BA916}" dt="2022-01-27T09:51:17.035" v="3017" actId="1076"/>
          <ac:picMkLst>
            <pc:docMk/>
            <pc:sldMk cId="1780221408" sldId="2076136318"/>
            <ac:picMk id="11" creationId="{3335E55A-94E6-4ED9-A666-88F4A5532574}"/>
          </ac:picMkLst>
        </pc:picChg>
        <pc:picChg chg="add mod">
          <ac:chgData name="Luiza Frąckowiak" userId="29f74c78-aba3-4c93-8f1a-8acb28b88d18" providerId="ADAL" clId="{5CACE361-A943-4912-9E91-AB007C6BA916}" dt="2022-01-31T08:55:22.931" v="5961" actId="1076"/>
          <ac:picMkLst>
            <pc:docMk/>
            <pc:sldMk cId="1780221408" sldId="2076136318"/>
            <ac:picMk id="12" creationId="{6576201C-FDB2-4E01-BA02-E1775564444E}"/>
          </ac:picMkLst>
        </pc:picChg>
        <pc:picChg chg="add del mod">
          <ac:chgData name="Luiza Frąckowiak" userId="29f74c78-aba3-4c93-8f1a-8acb28b88d18" providerId="ADAL" clId="{5CACE361-A943-4912-9E91-AB007C6BA916}" dt="2022-01-27T09:50:25.495" v="3013" actId="478"/>
          <ac:picMkLst>
            <pc:docMk/>
            <pc:sldMk cId="1780221408" sldId="2076136318"/>
            <ac:picMk id="13" creationId="{0ECA8B25-9FDD-4CEA-B0B9-F5432E89227F}"/>
          </ac:picMkLst>
        </pc:picChg>
        <pc:picChg chg="add mod">
          <ac:chgData name="Luiza Frąckowiak" userId="29f74c78-aba3-4c93-8f1a-8acb28b88d18" providerId="ADAL" clId="{5CACE361-A943-4912-9E91-AB007C6BA916}" dt="2022-01-27T09:51:03.059" v="3015" actId="1076"/>
          <ac:picMkLst>
            <pc:docMk/>
            <pc:sldMk cId="1780221408" sldId="2076136318"/>
            <ac:picMk id="15" creationId="{8DEEA9A6-0136-41DF-9FED-F32DF4AFB290}"/>
          </ac:picMkLst>
        </pc:picChg>
      </pc:sldChg>
      <pc:sldChg chg="addSp delSp modSp add mod addAnim delAnim">
        <pc:chgData name="Luiza Frąckowiak" userId="29f74c78-aba3-4c93-8f1a-8acb28b88d18" providerId="ADAL" clId="{5CACE361-A943-4912-9E91-AB007C6BA916}" dt="2022-01-31T08:55:32.296" v="5962"/>
        <pc:sldMkLst>
          <pc:docMk/>
          <pc:sldMk cId="2204699974" sldId="2076136319"/>
        </pc:sldMkLst>
        <pc:spChg chg="del mod">
          <ac:chgData name="Luiza Frąckowiak" userId="29f74c78-aba3-4c93-8f1a-8acb28b88d18" providerId="ADAL" clId="{5CACE361-A943-4912-9E91-AB007C6BA916}" dt="2022-01-27T09:48:23.159" v="3000" actId="478"/>
          <ac:spMkLst>
            <pc:docMk/>
            <pc:sldMk cId="2204699974" sldId="2076136319"/>
            <ac:spMk id="2" creationId="{10526090-2EB0-462E-BF2D-EF8F2399ECA4}"/>
          </ac:spMkLst>
        </pc:spChg>
        <pc:spChg chg="mod">
          <ac:chgData name="Luiza Frąckowiak" userId="29f74c78-aba3-4c93-8f1a-8acb28b88d18" providerId="ADAL" clId="{5CACE361-A943-4912-9E91-AB007C6BA916}" dt="2022-01-27T11:18:40.070" v="5087" actId="1076"/>
          <ac:spMkLst>
            <pc:docMk/>
            <pc:sldMk cId="2204699974" sldId="2076136319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1-27T10:03:45.186" v="3572" actId="1076"/>
          <ac:spMkLst>
            <pc:docMk/>
            <pc:sldMk cId="2204699974" sldId="2076136319"/>
            <ac:spMk id="7" creationId="{FEB6E7FF-E7F7-4AE7-B6E4-79EFF43C6BE2}"/>
          </ac:spMkLst>
        </pc:spChg>
        <pc:spChg chg="del">
          <ac:chgData name="Luiza Frąckowiak" userId="29f74c78-aba3-4c93-8f1a-8acb28b88d18" providerId="ADAL" clId="{5CACE361-A943-4912-9E91-AB007C6BA916}" dt="2022-01-27T09:57:49.069" v="3400" actId="478"/>
          <ac:spMkLst>
            <pc:docMk/>
            <pc:sldMk cId="2204699974" sldId="2076136319"/>
            <ac:spMk id="9" creationId="{598C9BF2-F09F-4076-AEAB-B46AF85AD1FE}"/>
          </ac:spMkLst>
        </pc:spChg>
        <pc:spChg chg="add del mod">
          <ac:chgData name="Luiza Frąckowiak" userId="29f74c78-aba3-4c93-8f1a-8acb28b88d18" providerId="ADAL" clId="{5CACE361-A943-4912-9E91-AB007C6BA916}" dt="2022-01-27T09:48:40.380" v="3004" actId="478"/>
          <ac:spMkLst>
            <pc:docMk/>
            <pc:sldMk cId="2204699974" sldId="2076136319"/>
            <ac:spMk id="10" creationId="{40CF3576-A82F-4426-85D7-7EE4FF374C0B}"/>
          </ac:spMkLst>
        </pc:spChg>
        <pc:spChg chg="add mod">
          <ac:chgData name="Luiza Frąckowiak" userId="29f74c78-aba3-4c93-8f1a-8acb28b88d18" providerId="ADAL" clId="{5CACE361-A943-4912-9E91-AB007C6BA916}" dt="2022-01-27T09:57:50.322" v="3401" actId="1076"/>
          <ac:spMkLst>
            <pc:docMk/>
            <pc:sldMk cId="2204699974" sldId="2076136319"/>
            <ac:spMk id="12" creationId="{90AC121C-3441-4159-B958-F3F7DBD9CC2B}"/>
          </ac:spMkLst>
        </pc:spChg>
        <pc:grpChg chg="add del">
          <ac:chgData name="Luiza Frąckowiak" userId="29f74c78-aba3-4c93-8f1a-8acb28b88d18" providerId="ADAL" clId="{5CACE361-A943-4912-9E91-AB007C6BA916}" dt="2022-01-27T10:03:04.469" v="3523" actId="478"/>
          <ac:grpSpMkLst>
            <pc:docMk/>
            <pc:sldMk cId="2204699974" sldId="2076136319"/>
            <ac:grpSpMk id="5" creationId="{C21E4FD8-6042-4666-8C3B-723A4647195C}"/>
          </ac:grpSpMkLst>
        </pc:grpChg>
        <pc:picChg chg="del mod">
          <ac:chgData name="Luiza Frąckowiak" userId="29f74c78-aba3-4c93-8f1a-8acb28b88d18" providerId="ADAL" clId="{5CACE361-A943-4912-9E91-AB007C6BA916}" dt="2022-01-27T08:26:35.897" v="36" actId="478"/>
          <ac:picMkLst>
            <pc:docMk/>
            <pc:sldMk cId="2204699974" sldId="2076136319"/>
            <ac:picMk id="4" creationId="{8151448B-40C1-4F73-9B7E-54611E324EDC}"/>
          </ac:picMkLst>
        </pc:picChg>
        <pc:picChg chg="add mod">
          <ac:chgData name="Luiza Frąckowiak" userId="29f74c78-aba3-4c93-8f1a-8acb28b88d18" providerId="ADAL" clId="{5CACE361-A943-4912-9E91-AB007C6BA916}" dt="2022-01-31T08:55:32.296" v="5962"/>
          <ac:picMkLst>
            <pc:docMk/>
            <pc:sldMk cId="2204699974" sldId="2076136319"/>
            <ac:picMk id="11" creationId="{8569A99B-E3C7-45B0-8ABA-491B495959D1}"/>
          </ac:picMkLst>
        </pc:picChg>
        <pc:picChg chg="add mod">
          <ac:chgData name="Luiza Frąckowiak" userId="29f74c78-aba3-4c93-8f1a-8acb28b88d18" providerId="ADAL" clId="{5CACE361-A943-4912-9E91-AB007C6BA916}" dt="2022-01-27T09:58:29.374" v="3413" actId="1076"/>
          <ac:picMkLst>
            <pc:docMk/>
            <pc:sldMk cId="2204699974" sldId="2076136319"/>
            <ac:picMk id="13" creationId="{7163C6D1-BCB0-4A3F-9655-070C23CEF664}"/>
          </ac:picMkLst>
        </pc:picChg>
        <pc:picChg chg="add mod">
          <ac:chgData name="Luiza Frąckowiak" userId="29f74c78-aba3-4c93-8f1a-8acb28b88d18" providerId="ADAL" clId="{5CACE361-A943-4912-9E91-AB007C6BA916}" dt="2022-01-27T09:58:16.121" v="3410" actId="1076"/>
          <ac:picMkLst>
            <pc:docMk/>
            <pc:sldMk cId="2204699974" sldId="2076136319"/>
            <ac:picMk id="15" creationId="{4F58C5F4-AA42-4EB4-9FD9-5FE460D8DAF6}"/>
          </ac:picMkLst>
        </pc:picChg>
      </pc:sldChg>
      <pc:sldChg chg="addSp delSp modSp add mod modAnim modNotesTx">
        <pc:chgData name="Luiza Frąckowiak" userId="29f74c78-aba3-4c93-8f1a-8acb28b88d18" providerId="ADAL" clId="{5CACE361-A943-4912-9E91-AB007C6BA916}" dt="2022-02-01T07:06:19.849" v="6054" actId="20577"/>
        <pc:sldMkLst>
          <pc:docMk/>
          <pc:sldMk cId="1574352682" sldId="2076136320"/>
        </pc:sldMkLst>
        <pc:spChg chg="del mod">
          <ac:chgData name="Luiza Frąckowiak" userId="29f74c78-aba3-4c93-8f1a-8acb28b88d18" providerId="ADAL" clId="{5CACE361-A943-4912-9E91-AB007C6BA916}" dt="2022-01-27T10:05:52.134" v="3573" actId="478"/>
          <ac:spMkLst>
            <pc:docMk/>
            <pc:sldMk cId="1574352682" sldId="2076136320"/>
            <ac:spMk id="2" creationId="{10526090-2EB0-462E-BF2D-EF8F2399ECA4}"/>
          </ac:spMkLst>
        </pc:spChg>
        <pc:spChg chg="del">
          <ac:chgData name="Luiza Frąckowiak" userId="29f74c78-aba3-4c93-8f1a-8acb28b88d18" providerId="ADAL" clId="{5CACE361-A943-4912-9E91-AB007C6BA916}" dt="2022-01-27T10:16:21.465" v="4232" actId="478"/>
          <ac:spMkLst>
            <pc:docMk/>
            <pc:sldMk cId="1574352682" sldId="2076136320"/>
            <ac:spMk id="9" creationId="{598C9BF2-F09F-4076-AEAB-B46AF85AD1FE}"/>
          </ac:spMkLst>
        </pc:spChg>
        <pc:spChg chg="add del mod">
          <ac:chgData name="Luiza Frąckowiak" userId="29f74c78-aba3-4c93-8f1a-8acb28b88d18" providerId="ADAL" clId="{5CACE361-A943-4912-9E91-AB007C6BA916}" dt="2022-01-27T10:06:23.838" v="3578" actId="478"/>
          <ac:spMkLst>
            <pc:docMk/>
            <pc:sldMk cId="1574352682" sldId="2076136320"/>
            <ac:spMk id="10" creationId="{F25828DD-E7A0-4F72-BA5E-73E9CDDE5043}"/>
          </ac:spMkLst>
        </pc:spChg>
        <pc:spChg chg="add mod">
          <ac:chgData name="Luiza Frąckowiak" userId="29f74c78-aba3-4c93-8f1a-8acb28b88d18" providerId="ADAL" clId="{5CACE361-A943-4912-9E91-AB007C6BA916}" dt="2022-01-27T10:05:53.158" v="3574"/>
          <ac:spMkLst>
            <pc:docMk/>
            <pc:sldMk cId="1574352682" sldId="2076136320"/>
            <ac:spMk id="12" creationId="{71B065FC-1A0F-4CFA-AE88-AE958A197FDA}"/>
          </ac:spMkLst>
        </pc:spChg>
        <pc:spChg chg="mod">
          <ac:chgData name="Luiza Frąckowiak" userId="29f74c78-aba3-4c93-8f1a-8acb28b88d18" providerId="ADAL" clId="{5CACE361-A943-4912-9E91-AB007C6BA916}" dt="2022-01-27T11:18:53.381" v="5088" actId="1076"/>
          <ac:spMkLst>
            <pc:docMk/>
            <pc:sldMk cId="1574352682" sldId="2076136320"/>
            <ac:spMk id="15" creationId="{5A956DA6-E6FB-41D0-A004-03BFF2BD44F8}"/>
          </ac:spMkLst>
        </pc:spChg>
        <pc:spChg chg="mod">
          <ac:chgData name="Luiza Frąckowiak" userId="29f74c78-aba3-4c93-8f1a-8acb28b88d18" providerId="ADAL" clId="{5CACE361-A943-4912-9E91-AB007C6BA916}" dt="2022-02-01T07:06:19.849" v="6054" actId="20577"/>
          <ac:spMkLst>
            <pc:docMk/>
            <pc:sldMk cId="1574352682" sldId="2076136320"/>
            <ac:spMk id="16" creationId="{E9951E02-FD7A-43C4-8601-014378B1B875}"/>
          </ac:spMkLst>
        </pc:spChg>
        <pc:grpChg chg="add mod">
          <ac:chgData name="Luiza Frąckowiak" userId="29f74c78-aba3-4c93-8f1a-8acb28b88d18" providerId="ADAL" clId="{5CACE361-A943-4912-9E91-AB007C6BA916}" dt="2022-01-27T11:01:55.346" v="4485" actId="1076"/>
          <ac:grpSpMkLst>
            <pc:docMk/>
            <pc:sldMk cId="1574352682" sldId="2076136320"/>
            <ac:grpSpMk id="13" creationId="{5DAE5F51-74DB-470C-9E06-12CBFB29D103}"/>
          </ac:grpSpMkLst>
        </pc:grpChg>
        <pc:picChg chg="del mod">
          <ac:chgData name="Luiza Frąckowiak" userId="29f74c78-aba3-4c93-8f1a-8acb28b88d18" providerId="ADAL" clId="{5CACE361-A943-4912-9E91-AB007C6BA916}" dt="2022-01-27T08:26:41.238" v="38" actId="478"/>
          <ac:picMkLst>
            <pc:docMk/>
            <pc:sldMk cId="1574352682" sldId="2076136320"/>
            <ac:picMk id="4" creationId="{8151448B-40C1-4F73-9B7E-54611E324EDC}"/>
          </ac:picMkLst>
        </pc:picChg>
        <pc:picChg chg="add mod">
          <ac:chgData name="Luiza Frąckowiak" userId="29f74c78-aba3-4c93-8f1a-8acb28b88d18" providerId="ADAL" clId="{5CACE361-A943-4912-9E91-AB007C6BA916}" dt="2022-01-27T10:17:54.356" v="4249" actId="14100"/>
          <ac:picMkLst>
            <pc:docMk/>
            <pc:sldMk cId="1574352682" sldId="2076136320"/>
            <ac:picMk id="17" creationId="{9471065D-B2E6-4985-B1BA-FE9F91CCFF01}"/>
          </ac:picMkLst>
        </pc:picChg>
        <pc:picChg chg="add mod">
          <ac:chgData name="Luiza Frąckowiak" userId="29f74c78-aba3-4c93-8f1a-8acb28b88d18" providerId="ADAL" clId="{5CACE361-A943-4912-9E91-AB007C6BA916}" dt="2022-01-27T10:17:13.705" v="4241" actId="1076"/>
          <ac:picMkLst>
            <pc:docMk/>
            <pc:sldMk cId="1574352682" sldId="2076136320"/>
            <ac:picMk id="18" creationId="{9E841BC2-9E96-4A12-87FD-F39364571227}"/>
          </ac:picMkLst>
        </pc:picChg>
        <pc:picChg chg="add mod">
          <ac:chgData name="Luiza Frąckowiak" userId="29f74c78-aba3-4c93-8f1a-8acb28b88d18" providerId="ADAL" clId="{5CACE361-A943-4912-9E91-AB007C6BA916}" dt="2022-01-27T10:18:04.196" v="4250" actId="1076"/>
          <ac:picMkLst>
            <pc:docMk/>
            <pc:sldMk cId="1574352682" sldId="2076136320"/>
            <ac:picMk id="19" creationId="{E24D73D3-C44F-47E6-8A8C-C5382129709F}"/>
          </ac:picMkLst>
        </pc:picChg>
        <pc:picChg chg="add mod">
          <ac:chgData name="Luiza Frąckowiak" userId="29f74c78-aba3-4c93-8f1a-8acb28b88d18" providerId="ADAL" clId="{5CACE361-A943-4912-9E91-AB007C6BA916}" dt="2022-01-27T10:17:49.345" v="4248" actId="1076"/>
          <ac:picMkLst>
            <pc:docMk/>
            <pc:sldMk cId="1574352682" sldId="2076136320"/>
            <ac:picMk id="20" creationId="{BEE1560B-E590-4CA0-B4A9-71EE6A5F2582}"/>
          </ac:picMkLst>
        </pc:picChg>
        <pc:picChg chg="add mod">
          <ac:chgData name="Luiza Frąckowiak" userId="29f74c78-aba3-4c93-8f1a-8acb28b88d18" providerId="ADAL" clId="{5CACE361-A943-4912-9E91-AB007C6BA916}" dt="2022-01-31T08:55:38.159" v="5963"/>
          <ac:picMkLst>
            <pc:docMk/>
            <pc:sldMk cId="1574352682" sldId="2076136320"/>
            <ac:picMk id="21" creationId="{ACBA3445-1EFD-42D9-AE43-4571EFC40885}"/>
          </ac:picMkLst>
        </pc:picChg>
      </pc:sldChg>
      <pc:sldChg chg="addSp delSp modSp add mod modNotesTx">
        <pc:chgData name="Luiza Frąckowiak" userId="29f74c78-aba3-4c93-8f1a-8acb28b88d18" providerId="ADAL" clId="{5CACE361-A943-4912-9E91-AB007C6BA916}" dt="2022-02-01T07:06:49.374" v="6055" actId="1076"/>
        <pc:sldMkLst>
          <pc:docMk/>
          <pc:sldMk cId="816659627" sldId="2076136321"/>
        </pc:sldMkLst>
        <pc:spChg chg="del mod">
          <ac:chgData name="Luiza Frąckowiak" userId="29f74c78-aba3-4c93-8f1a-8acb28b88d18" providerId="ADAL" clId="{5CACE361-A943-4912-9E91-AB007C6BA916}" dt="2022-01-27T11:02:10.188" v="4489" actId="478"/>
          <ac:spMkLst>
            <pc:docMk/>
            <pc:sldMk cId="816659627" sldId="2076136321"/>
            <ac:spMk id="2" creationId="{10526090-2EB0-462E-BF2D-EF8F2399ECA4}"/>
          </ac:spMkLst>
        </pc:spChg>
        <pc:spChg chg="mod">
          <ac:chgData name="Luiza Frąckowiak" userId="29f74c78-aba3-4c93-8f1a-8acb28b88d18" providerId="ADAL" clId="{5CACE361-A943-4912-9E91-AB007C6BA916}" dt="2022-01-27T11:19:03.126" v="5089" actId="1076"/>
          <ac:spMkLst>
            <pc:docMk/>
            <pc:sldMk cId="816659627" sldId="2076136321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2-01T07:06:49.374" v="6055" actId="1076"/>
          <ac:spMkLst>
            <pc:docMk/>
            <pc:sldMk cId="816659627" sldId="2076136321"/>
            <ac:spMk id="7" creationId="{FEB6E7FF-E7F7-4AE7-B6E4-79EFF43C6BE2}"/>
          </ac:spMkLst>
        </pc:spChg>
        <pc:spChg chg="del mod">
          <ac:chgData name="Luiza Frąckowiak" userId="29f74c78-aba3-4c93-8f1a-8acb28b88d18" providerId="ADAL" clId="{5CACE361-A943-4912-9E91-AB007C6BA916}" dt="2022-01-27T11:05:39.527" v="4647" actId="478"/>
          <ac:spMkLst>
            <pc:docMk/>
            <pc:sldMk cId="816659627" sldId="2076136321"/>
            <ac:spMk id="9" creationId="{598C9BF2-F09F-4076-AEAB-B46AF85AD1FE}"/>
          </ac:spMkLst>
        </pc:spChg>
        <pc:spChg chg="add del mod">
          <ac:chgData name="Luiza Frąckowiak" userId="29f74c78-aba3-4c93-8f1a-8acb28b88d18" providerId="ADAL" clId="{5CACE361-A943-4912-9E91-AB007C6BA916}" dt="2022-01-27T11:02:14.980" v="4490" actId="478"/>
          <ac:spMkLst>
            <pc:docMk/>
            <pc:sldMk cId="816659627" sldId="2076136321"/>
            <ac:spMk id="10" creationId="{6B0E7842-F26B-488F-B43C-C219E46CF525}"/>
          </ac:spMkLst>
        </pc:spChg>
        <pc:spChg chg="add del mod">
          <ac:chgData name="Luiza Frąckowiak" userId="29f74c78-aba3-4c93-8f1a-8acb28b88d18" providerId="ADAL" clId="{5CACE361-A943-4912-9E91-AB007C6BA916}" dt="2022-01-27T11:02:52.148" v="4494" actId="478"/>
          <ac:spMkLst>
            <pc:docMk/>
            <pc:sldMk cId="816659627" sldId="2076136321"/>
            <ac:spMk id="11" creationId="{D8C4F041-8CFB-4E7C-BBB7-AEE3AAB11843}"/>
          </ac:spMkLst>
        </pc:spChg>
        <pc:spChg chg="add mod">
          <ac:chgData name="Luiza Frąckowiak" userId="29f74c78-aba3-4c93-8f1a-8acb28b88d18" providerId="ADAL" clId="{5CACE361-A943-4912-9E91-AB007C6BA916}" dt="2022-01-27T11:09:08.984" v="4850" actId="1076"/>
          <ac:spMkLst>
            <pc:docMk/>
            <pc:sldMk cId="816659627" sldId="2076136321"/>
            <ac:spMk id="13" creationId="{8BAE861B-38C1-4697-BAE4-BEEC967E6001}"/>
          </ac:spMkLst>
        </pc:spChg>
        <pc:picChg chg="del mod">
          <ac:chgData name="Luiza Frąckowiak" userId="29f74c78-aba3-4c93-8f1a-8acb28b88d18" providerId="ADAL" clId="{5CACE361-A943-4912-9E91-AB007C6BA916}" dt="2022-01-27T08:26:44.626" v="40" actId="478"/>
          <ac:picMkLst>
            <pc:docMk/>
            <pc:sldMk cId="816659627" sldId="2076136321"/>
            <ac:picMk id="4" creationId="{8151448B-40C1-4F73-9B7E-54611E324EDC}"/>
          </ac:picMkLst>
        </pc:picChg>
        <pc:picChg chg="add mod">
          <ac:chgData name="Luiza Frąckowiak" userId="29f74c78-aba3-4c93-8f1a-8acb28b88d18" providerId="ADAL" clId="{5CACE361-A943-4912-9E91-AB007C6BA916}" dt="2022-01-31T08:55:40.634" v="5964"/>
          <ac:picMkLst>
            <pc:docMk/>
            <pc:sldMk cId="816659627" sldId="2076136321"/>
            <ac:picMk id="10" creationId="{23B64450-CC15-43FE-8500-92D7E5FBD93E}"/>
          </ac:picMkLst>
        </pc:picChg>
        <pc:picChg chg="add mod">
          <ac:chgData name="Luiza Frąckowiak" userId="29f74c78-aba3-4c93-8f1a-8acb28b88d18" providerId="ADAL" clId="{5CACE361-A943-4912-9E91-AB007C6BA916}" dt="2022-01-27T11:07:52.708" v="4845" actId="1076"/>
          <ac:picMkLst>
            <pc:docMk/>
            <pc:sldMk cId="816659627" sldId="2076136321"/>
            <ac:picMk id="15" creationId="{B12AC6BD-0CEB-416C-B3A7-6FCB8CFC90B5}"/>
          </ac:picMkLst>
        </pc:picChg>
        <pc:picChg chg="add mod">
          <ac:chgData name="Luiza Frąckowiak" userId="29f74c78-aba3-4c93-8f1a-8acb28b88d18" providerId="ADAL" clId="{5CACE361-A943-4912-9E91-AB007C6BA916}" dt="2022-01-27T11:07:57.886" v="4847" actId="1076"/>
          <ac:picMkLst>
            <pc:docMk/>
            <pc:sldMk cId="816659627" sldId="2076136321"/>
            <ac:picMk id="16" creationId="{E47689E7-1AC2-4DEE-AD48-1130B4B44881}"/>
          </ac:picMkLst>
        </pc:picChg>
      </pc:sldChg>
      <pc:sldChg chg="addSp delSp modSp add mod modNotesTx">
        <pc:chgData name="Luiza Frąckowiak" userId="29f74c78-aba3-4c93-8f1a-8acb28b88d18" providerId="ADAL" clId="{5CACE361-A943-4912-9E91-AB007C6BA916}" dt="2022-01-31T08:55:44.572" v="5965"/>
        <pc:sldMkLst>
          <pc:docMk/>
          <pc:sldMk cId="1617056876" sldId="2076136322"/>
        </pc:sldMkLst>
        <pc:spChg chg="del mod">
          <ac:chgData name="Luiza Frąckowiak" userId="29f74c78-aba3-4c93-8f1a-8acb28b88d18" providerId="ADAL" clId="{5CACE361-A943-4912-9E91-AB007C6BA916}" dt="2022-01-27T11:09:00.934" v="4848" actId="478"/>
          <ac:spMkLst>
            <pc:docMk/>
            <pc:sldMk cId="1617056876" sldId="2076136322"/>
            <ac:spMk id="2" creationId="{10526090-2EB0-462E-BF2D-EF8F2399ECA4}"/>
          </ac:spMkLst>
        </pc:spChg>
        <pc:spChg chg="mod">
          <ac:chgData name="Luiza Frąckowiak" userId="29f74c78-aba3-4c93-8f1a-8acb28b88d18" providerId="ADAL" clId="{5CACE361-A943-4912-9E91-AB007C6BA916}" dt="2022-01-27T11:19:13.457" v="5090" actId="1076"/>
          <ac:spMkLst>
            <pc:docMk/>
            <pc:sldMk cId="1617056876" sldId="2076136322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1-27T11:14:10.339" v="5055" actId="20577"/>
          <ac:spMkLst>
            <pc:docMk/>
            <pc:sldMk cId="1617056876" sldId="2076136322"/>
            <ac:spMk id="7" creationId="{FEB6E7FF-E7F7-4AE7-B6E4-79EFF43C6BE2}"/>
          </ac:spMkLst>
        </pc:spChg>
        <pc:spChg chg="mod">
          <ac:chgData name="Luiza Frąckowiak" userId="29f74c78-aba3-4c93-8f1a-8acb28b88d18" providerId="ADAL" clId="{5CACE361-A943-4912-9E91-AB007C6BA916}" dt="2022-01-27T11:09:58.499" v="4856" actId="1076"/>
          <ac:spMkLst>
            <pc:docMk/>
            <pc:sldMk cId="1617056876" sldId="2076136322"/>
            <ac:spMk id="8" creationId="{10AB2A7F-5406-4B4B-9C67-EE66463295AA}"/>
          </ac:spMkLst>
        </pc:spChg>
        <pc:spChg chg="del">
          <ac:chgData name="Luiza Frąckowiak" userId="29f74c78-aba3-4c93-8f1a-8acb28b88d18" providerId="ADAL" clId="{5CACE361-A943-4912-9E91-AB007C6BA916}" dt="2022-01-27T11:09:36.729" v="4853" actId="478"/>
          <ac:spMkLst>
            <pc:docMk/>
            <pc:sldMk cId="1617056876" sldId="2076136322"/>
            <ac:spMk id="9" creationId="{598C9BF2-F09F-4076-AEAB-B46AF85AD1FE}"/>
          </ac:spMkLst>
        </pc:spChg>
        <pc:spChg chg="add del mod">
          <ac:chgData name="Luiza Frąckowiak" userId="29f74c78-aba3-4c93-8f1a-8acb28b88d18" providerId="ADAL" clId="{5CACE361-A943-4912-9E91-AB007C6BA916}" dt="2022-01-27T11:10:54.647" v="4858" actId="478"/>
          <ac:spMkLst>
            <pc:docMk/>
            <pc:sldMk cId="1617056876" sldId="2076136322"/>
            <ac:spMk id="10" creationId="{8E7B0EEC-3C81-49BE-88F9-C45D8FBE09D5}"/>
          </ac:spMkLst>
        </pc:spChg>
        <pc:spChg chg="add mod">
          <ac:chgData name="Luiza Frąckowiak" userId="29f74c78-aba3-4c93-8f1a-8acb28b88d18" providerId="ADAL" clId="{5CACE361-A943-4912-9E91-AB007C6BA916}" dt="2022-01-27T11:09:14.284" v="4851"/>
          <ac:spMkLst>
            <pc:docMk/>
            <pc:sldMk cId="1617056876" sldId="2076136322"/>
            <ac:spMk id="12" creationId="{9A1AAF97-697B-4113-8E44-E1E752E12490}"/>
          </ac:spMkLst>
        </pc:spChg>
        <pc:spChg chg="add del">
          <ac:chgData name="Luiza Frąckowiak" userId="29f74c78-aba3-4c93-8f1a-8acb28b88d18" providerId="ADAL" clId="{5CACE361-A943-4912-9E91-AB007C6BA916}" dt="2022-01-27T11:11:29.130" v="4873" actId="22"/>
          <ac:spMkLst>
            <pc:docMk/>
            <pc:sldMk cId="1617056876" sldId="2076136322"/>
            <ac:spMk id="19" creationId="{01C917E4-E9CD-4854-BDA7-8345C84F5B4F}"/>
          </ac:spMkLst>
        </pc:spChg>
        <pc:picChg chg="del mod">
          <ac:chgData name="Luiza Frąckowiak" userId="29f74c78-aba3-4c93-8f1a-8acb28b88d18" providerId="ADAL" clId="{5CACE361-A943-4912-9E91-AB007C6BA916}" dt="2022-01-27T08:26:48.691" v="42" actId="478"/>
          <ac:picMkLst>
            <pc:docMk/>
            <pc:sldMk cId="1617056876" sldId="2076136322"/>
            <ac:picMk id="4" creationId="{8151448B-40C1-4F73-9B7E-54611E324EDC}"/>
          </ac:picMkLst>
        </pc:picChg>
        <pc:picChg chg="add mod">
          <ac:chgData name="Luiza Frąckowiak" userId="29f74c78-aba3-4c93-8f1a-8acb28b88d18" providerId="ADAL" clId="{5CACE361-A943-4912-9E91-AB007C6BA916}" dt="2022-01-27T11:15:26.382" v="5069" actId="14100"/>
          <ac:picMkLst>
            <pc:docMk/>
            <pc:sldMk cId="1617056876" sldId="2076136322"/>
            <ac:picMk id="13" creationId="{776F6075-0F24-474E-9787-46F500D13915}"/>
          </ac:picMkLst>
        </pc:picChg>
        <pc:picChg chg="add mod">
          <ac:chgData name="Luiza Frąckowiak" userId="29f74c78-aba3-4c93-8f1a-8acb28b88d18" providerId="ADAL" clId="{5CACE361-A943-4912-9E91-AB007C6BA916}" dt="2022-01-27T11:15:31.177" v="5070" actId="14100"/>
          <ac:picMkLst>
            <pc:docMk/>
            <pc:sldMk cId="1617056876" sldId="2076136322"/>
            <ac:picMk id="15" creationId="{84A3DC74-E31D-4F82-9A17-CDED47DB48D1}"/>
          </ac:picMkLst>
        </pc:picChg>
        <pc:picChg chg="add mod">
          <ac:chgData name="Luiza Frąckowiak" userId="29f74c78-aba3-4c93-8f1a-8acb28b88d18" providerId="ADAL" clId="{5CACE361-A943-4912-9E91-AB007C6BA916}" dt="2022-01-27T11:15:16.525" v="5068" actId="1076"/>
          <ac:picMkLst>
            <pc:docMk/>
            <pc:sldMk cId="1617056876" sldId="2076136322"/>
            <ac:picMk id="16" creationId="{C5CC71E6-22A4-4BEA-BEF8-32453344FB75}"/>
          </ac:picMkLst>
        </pc:picChg>
        <pc:picChg chg="add mod">
          <ac:chgData name="Luiza Frąckowiak" userId="29f74c78-aba3-4c93-8f1a-8acb28b88d18" providerId="ADAL" clId="{5CACE361-A943-4912-9E91-AB007C6BA916}" dt="2022-01-27T11:15:06.239" v="5066" actId="1076"/>
          <ac:picMkLst>
            <pc:docMk/>
            <pc:sldMk cId="1617056876" sldId="2076136322"/>
            <ac:picMk id="17" creationId="{E1B18647-178B-4E38-A3BD-22117072A982}"/>
          </ac:picMkLst>
        </pc:picChg>
        <pc:picChg chg="add mod">
          <ac:chgData name="Luiza Frąckowiak" userId="29f74c78-aba3-4c93-8f1a-8acb28b88d18" providerId="ADAL" clId="{5CACE361-A943-4912-9E91-AB007C6BA916}" dt="2022-01-27T11:15:06.239" v="5066" actId="1076"/>
          <ac:picMkLst>
            <pc:docMk/>
            <pc:sldMk cId="1617056876" sldId="2076136322"/>
            <ac:picMk id="18" creationId="{B7A193B4-30C0-4B75-8516-BA7E0A16CE84}"/>
          </ac:picMkLst>
        </pc:picChg>
        <pc:picChg chg="add mod">
          <ac:chgData name="Luiza Frąckowiak" userId="29f74c78-aba3-4c93-8f1a-8acb28b88d18" providerId="ADAL" clId="{5CACE361-A943-4912-9E91-AB007C6BA916}" dt="2022-01-31T08:55:44.572" v="5965"/>
          <ac:picMkLst>
            <pc:docMk/>
            <pc:sldMk cId="1617056876" sldId="2076136322"/>
            <ac:picMk id="19" creationId="{4C6E1279-F1E0-4D4F-BEDE-58F5E8606D76}"/>
          </ac:picMkLst>
        </pc:picChg>
      </pc:sldChg>
      <pc:sldChg chg="addSp delSp modSp add mod">
        <pc:chgData name="Luiza Frąckowiak" userId="29f74c78-aba3-4c93-8f1a-8acb28b88d18" providerId="ADAL" clId="{5CACE361-A943-4912-9E91-AB007C6BA916}" dt="2022-01-31T08:55:47.591" v="5966"/>
        <pc:sldMkLst>
          <pc:docMk/>
          <pc:sldMk cId="3549964845" sldId="2076136323"/>
        </pc:sldMkLst>
        <pc:spChg chg="del mod">
          <ac:chgData name="Luiza Frąckowiak" userId="29f74c78-aba3-4c93-8f1a-8acb28b88d18" providerId="ADAL" clId="{5CACE361-A943-4912-9E91-AB007C6BA916}" dt="2022-01-27T11:17:26.007" v="5075" actId="478"/>
          <ac:spMkLst>
            <pc:docMk/>
            <pc:sldMk cId="3549964845" sldId="2076136323"/>
            <ac:spMk id="2" creationId="{10526090-2EB0-462E-BF2D-EF8F2399ECA4}"/>
          </ac:spMkLst>
        </pc:spChg>
        <pc:spChg chg="mod">
          <ac:chgData name="Luiza Frąckowiak" userId="29f74c78-aba3-4c93-8f1a-8acb28b88d18" providerId="ADAL" clId="{5CACE361-A943-4912-9E91-AB007C6BA916}" dt="2022-01-27T11:17:52.021" v="5085" actId="122"/>
          <ac:spMkLst>
            <pc:docMk/>
            <pc:sldMk cId="3549964845" sldId="2076136323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1-27T11:24:23.830" v="5210" actId="1076"/>
          <ac:spMkLst>
            <pc:docMk/>
            <pc:sldMk cId="3549964845" sldId="2076136323"/>
            <ac:spMk id="7" creationId="{FEB6E7FF-E7F7-4AE7-B6E4-79EFF43C6BE2}"/>
          </ac:spMkLst>
        </pc:spChg>
        <pc:spChg chg="mod">
          <ac:chgData name="Luiza Frąckowiak" userId="29f74c78-aba3-4c93-8f1a-8acb28b88d18" providerId="ADAL" clId="{5CACE361-A943-4912-9E91-AB007C6BA916}" dt="2022-01-27T11:23:09.617" v="5193" actId="1076"/>
          <ac:spMkLst>
            <pc:docMk/>
            <pc:sldMk cId="3549964845" sldId="2076136323"/>
            <ac:spMk id="8" creationId="{10AB2A7F-5406-4B4B-9C67-EE66463295AA}"/>
          </ac:spMkLst>
        </pc:spChg>
        <pc:spChg chg="del">
          <ac:chgData name="Luiza Frąckowiak" userId="29f74c78-aba3-4c93-8f1a-8acb28b88d18" providerId="ADAL" clId="{5CACE361-A943-4912-9E91-AB007C6BA916}" dt="2022-01-27T11:19:22.141" v="5091" actId="478"/>
          <ac:spMkLst>
            <pc:docMk/>
            <pc:sldMk cId="3549964845" sldId="2076136323"/>
            <ac:spMk id="9" creationId="{598C9BF2-F09F-4076-AEAB-B46AF85AD1FE}"/>
          </ac:spMkLst>
        </pc:spChg>
        <pc:spChg chg="add del mod">
          <ac:chgData name="Luiza Frąckowiak" userId="29f74c78-aba3-4c93-8f1a-8acb28b88d18" providerId="ADAL" clId="{5CACE361-A943-4912-9E91-AB007C6BA916}" dt="2022-01-27T11:17:41.425" v="5077" actId="478"/>
          <ac:spMkLst>
            <pc:docMk/>
            <pc:sldMk cId="3549964845" sldId="2076136323"/>
            <ac:spMk id="10" creationId="{429B321B-424D-49C1-9E1B-2287CFB41921}"/>
          </ac:spMkLst>
        </pc:spChg>
        <pc:spChg chg="add mod">
          <ac:chgData name="Luiza Frąckowiak" userId="29f74c78-aba3-4c93-8f1a-8acb28b88d18" providerId="ADAL" clId="{5CACE361-A943-4912-9E91-AB007C6BA916}" dt="2022-01-27T11:17:34.642" v="5076"/>
          <ac:spMkLst>
            <pc:docMk/>
            <pc:sldMk cId="3549964845" sldId="2076136323"/>
            <ac:spMk id="12" creationId="{BBB45D22-F07E-4926-8C46-EF9292914325}"/>
          </ac:spMkLst>
        </pc:spChg>
        <pc:picChg chg="del">
          <ac:chgData name="Luiza Frąckowiak" userId="29f74c78-aba3-4c93-8f1a-8acb28b88d18" providerId="ADAL" clId="{5CACE361-A943-4912-9E91-AB007C6BA916}" dt="2022-01-27T08:26:51.979" v="43" actId="478"/>
          <ac:picMkLst>
            <pc:docMk/>
            <pc:sldMk cId="3549964845" sldId="2076136323"/>
            <ac:picMk id="4" creationId="{8151448B-40C1-4F73-9B7E-54611E324EDC}"/>
          </ac:picMkLst>
        </pc:picChg>
        <pc:picChg chg="add mod">
          <ac:chgData name="Luiza Frąckowiak" userId="29f74c78-aba3-4c93-8f1a-8acb28b88d18" providerId="ADAL" clId="{5CACE361-A943-4912-9E91-AB007C6BA916}" dt="2022-01-27T11:24:04.546" v="5208" actId="14100"/>
          <ac:picMkLst>
            <pc:docMk/>
            <pc:sldMk cId="3549964845" sldId="2076136323"/>
            <ac:picMk id="13" creationId="{FFE46D9B-156F-4F34-9390-6B179E3CA775}"/>
          </ac:picMkLst>
        </pc:picChg>
        <pc:picChg chg="add mod">
          <ac:chgData name="Luiza Frąckowiak" userId="29f74c78-aba3-4c93-8f1a-8acb28b88d18" providerId="ADAL" clId="{5CACE361-A943-4912-9E91-AB007C6BA916}" dt="2022-01-27T11:23:58.313" v="5206" actId="14100"/>
          <ac:picMkLst>
            <pc:docMk/>
            <pc:sldMk cId="3549964845" sldId="2076136323"/>
            <ac:picMk id="15" creationId="{B05AEFCD-D7A2-4E2E-8A03-A986BDE8AB86}"/>
          </ac:picMkLst>
        </pc:picChg>
        <pc:picChg chg="add mod">
          <ac:chgData name="Luiza Frąckowiak" userId="29f74c78-aba3-4c93-8f1a-8acb28b88d18" providerId="ADAL" clId="{5CACE361-A943-4912-9E91-AB007C6BA916}" dt="2022-01-27T11:23:50.691" v="5205" actId="1076"/>
          <ac:picMkLst>
            <pc:docMk/>
            <pc:sldMk cId="3549964845" sldId="2076136323"/>
            <ac:picMk id="16" creationId="{FCFABB6B-848D-4B1A-A7DD-10B63D33AC0C}"/>
          </ac:picMkLst>
        </pc:picChg>
        <pc:picChg chg="add mod">
          <ac:chgData name="Luiza Frąckowiak" userId="29f74c78-aba3-4c93-8f1a-8acb28b88d18" providerId="ADAL" clId="{5CACE361-A943-4912-9E91-AB007C6BA916}" dt="2022-01-27T11:23:36.266" v="5201" actId="1076"/>
          <ac:picMkLst>
            <pc:docMk/>
            <pc:sldMk cId="3549964845" sldId="2076136323"/>
            <ac:picMk id="17" creationId="{8FD48A32-3062-41E0-BCD2-C05DB60DC686}"/>
          </ac:picMkLst>
        </pc:picChg>
        <pc:picChg chg="add mod">
          <ac:chgData name="Luiza Frąckowiak" userId="29f74c78-aba3-4c93-8f1a-8acb28b88d18" providerId="ADAL" clId="{5CACE361-A943-4912-9E91-AB007C6BA916}" dt="2022-01-31T08:55:47.591" v="5966"/>
          <ac:picMkLst>
            <pc:docMk/>
            <pc:sldMk cId="3549964845" sldId="2076136323"/>
            <ac:picMk id="18" creationId="{B9864764-CE22-4C0C-BE21-5919794D4189}"/>
          </ac:picMkLst>
        </pc:picChg>
      </pc:sldChg>
      <pc:sldChg chg="addSp delSp modSp new mod ord modAnim">
        <pc:chgData name="Luiza Frąckowiak" userId="29f74c78-aba3-4c93-8f1a-8acb28b88d18" providerId="ADAL" clId="{5CACE361-A943-4912-9E91-AB007C6BA916}" dt="2022-01-31T09:06:32.938" v="6007"/>
        <pc:sldMkLst>
          <pc:docMk/>
          <pc:sldMk cId="1772909994" sldId="2076136324"/>
        </pc:sldMkLst>
        <pc:spChg chg="del">
          <ac:chgData name="Luiza Frąckowiak" userId="29f74c78-aba3-4c93-8f1a-8acb28b88d18" providerId="ADAL" clId="{5CACE361-A943-4912-9E91-AB007C6BA916}" dt="2022-01-27T09:01:37.057" v="1616" actId="478"/>
          <ac:spMkLst>
            <pc:docMk/>
            <pc:sldMk cId="1772909994" sldId="2076136324"/>
            <ac:spMk id="2" creationId="{403D3ED4-8654-406C-BA0D-AC7F10C2E538}"/>
          </ac:spMkLst>
        </pc:spChg>
        <pc:spChg chg="del">
          <ac:chgData name="Luiza Frąckowiak" userId="29f74c78-aba3-4c93-8f1a-8acb28b88d18" providerId="ADAL" clId="{5CACE361-A943-4912-9E91-AB007C6BA916}" dt="2022-01-27T09:01:40.855" v="1618" actId="478"/>
          <ac:spMkLst>
            <pc:docMk/>
            <pc:sldMk cId="1772909994" sldId="2076136324"/>
            <ac:spMk id="3" creationId="{39BFF172-96C8-47F7-9C95-DF9138CA903F}"/>
          </ac:spMkLst>
        </pc:spChg>
        <pc:picChg chg="add mod">
          <ac:chgData name="Luiza Frąckowiak" userId="29f74c78-aba3-4c93-8f1a-8acb28b88d18" providerId="ADAL" clId="{5CACE361-A943-4912-9E91-AB007C6BA916}" dt="2022-01-27T09:02:08.057" v="1625" actId="1076"/>
          <ac:picMkLst>
            <pc:docMk/>
            <pc:sldMk cId="1772909994" sldId="2076136324"/>
            <ac:picMk id="5" creationId="{F5A2A91A-1E07-4E95-A0D0-949E63271334}"/>
          </ac:picMkLst>
        </pc:picChg>
        <pc:picChg chg="add mod">
          <ac:chgData name="Luiza Frąckowiak" userId="29f74c78-aba3-4c93-8f1a-8acb28b88d18" providerId="ADAL" clId="{5CACE361-A943-4912-9E91-AB007C6BA916}" dt="2022-01-27T09:02:13.703" v="1626" actId="1076"/>
          <ac:picMkLst>
            <pc:docMk/>
            <pc:sldMk cId="1772909994" sldId="2076136324"/>
            <ac:picMk id="6" creationId="{6F67597F-3224-4141-91B3-B3D906DFFF89}"/>
          </ac:picMkLst>
        </pc:picChg>
      </pc:sldChg>
      <pc:sldChg chg="addSp delSp modSp new mod">
        <pc:chgData name="Luiza Frąckowiak" userId="29f74c78-aba3-4c93-8f1a-8acb28b88d18" providerId="ADAL" clId="{5CACE361-A943-4912-9E91-AB007C6BA916}" dt="2022-01-27T09:31:57.452" v="2603" actId="1076"/>
        <pc:sldMkLst>
          <pc:docMk/>
          <pc:sldMk cId="3196441095" sldId="2076136325"/>
        </pc:sldMkLst>
        <pc:spChg chg="del">
          <ac:chgData name="Luiza Frąckowiak" userId="29f74c78-aba3-4c93-8f1a-8acb28b88d18" providerId="ADAL" clId="{5CACE361-A943-4912-9E91-AB007C6BA916}" dt="2022-01-27T09:31:35.954" v="2597" actId="478"/>
          <ac:spMkLst>
            <pc:docMk/>
            <pc:sldMk cId="3196441095" sldId="2076136325"/>
            <ac:spMk id="2" creationId="{5C7E25F5-252F-4619-A523-04FD77C73693}"/>
          </ac:spMkLst>
        </pc:spChg>
        <pc:spChg chg="del">
          <ac:chgData name="Luiza Frąckowiak" userId="29f74c78-aba3-4c93-8f1a-8acb28b88d18" providerId="ADAL" clId="{5CACE361-A943-4912-9E91-AB007C6BA916}" dt="2022-01-27T09:31:38.522" v="2598" actId="478"/>
          <ac:spMkLst>
            <pc:docMk/>
            <pc:sldMk cId="3196441095" sldId="2076136325"/>
            <ac:spMk id="3" creationId="{E8B0CEDF-4C04-4DD5-BE24-63F64D8A2542}"/>
          </ac:spMkLst>
        </pc:spChg>
        <pc:picChg chg="add mod">
          <ac:chgData name="Luiza Frąckowiak" userId="29f74c78-aba3-4c93-8f1a-8acb28b88d18" providerId="ADAL" clId="{5CACE361-A943-4912-9E91-AB007C6BA916}" dt="2022-01-27T09:31:57.452" v="2603" actId="1076"/>
          <ac:picMkLst>
            <pc:docMk/>
            <pc:sldMk cId="3196441095" sldId="2076136325"/>
            <ac:picMk id="5" creationId="{AA8C24BA-B153-4459-A1B4-C46752813367}"/>
          </ac:picMkLst>
        </pc:picChg>
      </pc:sldChg>
      <pc:sldChg chg="addSp modSp mod">
        <pc:chgData name="Luiza Frąckowiak" userId="29f74c78-aba3-4c93-8f1a-8acb28b88d18" providerId="ADAL" clId="{5CACE361-A943-4912-9E91-AB007C6BA916}" dt="2022-02-01T07:02:31.710" v="6046" actId="20577"/>
        <pc:sldMkLst>
          <pc:docMk/>
          <pc:sldMk cId="2139430447" sldId="2076136326"/>
        </pc:sldMkLst>
        <pc:spChg chg="mod">
          <ac:chgData name="Luiza Frąckowiak" userId="29f74c78-aba3-4c93-8f1a-8acb28b88d18" providerId="ADAL" clId="{5CACE361-A943-4912-9E91-AB007C6BA916}" dt="2022-02-01T07:02:31.710" v="6046" actId="20577"/>
          <ac:spMkLst>
            <pc:docMk/>
            <pc:sldMk cId="2139430447" sldId="2076136326"/>
            <ac:spMk id="7" creationId="{4D603716-B6BC-4105-A5F6-E5F9A2BB61ED}"/>
          </ac:spMkLst>
        </pc:spChg>
        <pc:picChg chg="add mod">
          <ac:chgData name="Luiza Frąckowiak" userId="29f74c78-aba3-4c93-8f1a-8acb28b88d18" providerId="ADAL" clId="{5CACE361-A943-4912-9E91-AB007C6BA916}" dt="2022-01-31T08:54:12.659" v="5955" actId="1076"/>
          <ac:picMkLst>
            <pc:docMk/>
            <pc:sldMk cId="2139430447" sldId="2076136326"/>
            <ac:picMk id="9" creationId="{72D30B70-7AC8-4B30-875F-E7EB9F2969F6}"/>
          </ac:picMkLst>
        </pc:picChg>
      </pc:sldChg>
      <pc:sldChg chg="addSp delSp modSp mod ord modAnim">
        <pc:chgData name="Luiza Frąckowiak" userId="29f74c78-aba3-4c93-8f1a-8acb28b88d18" providerId="ADAL" clId="{5CACE361-A943-4912-9E91-AB007C6BA916}" dt="2022-02-14T08:53:30.757" v="6065" actId="27309"/>
        <pc:sldMkLst>
          <pc:docMk/>
          <pc:sldMk cId="4145802444" sldId="2076136327"/>
        </pc:sldMkLst>
        <pc:spChg chg="mod">
          <ac:chgData name="Luiza Frąckowiak" userId="29f74c78-aba3-4c93-8f1a-8acb28b88d18" providerId="ADAL" clId="{5CACE361-A943-4912-9E91-AB007C6BA916}" dt="2022-01-31T09:04:51.129" v="6000" actId="1076"/>
          <ac:spMkLst>
            <pc:docMk/>
            <pc:sldMk cId="4145802444" sldId="2076136327"/>
            <ac:spMk id="14" creationId="{17A63367-797F-4A0C-A322-0DDDBDC7AE5B}"/>
          </ac:spMkLst>
        </pc:spChg>
        <pc:graphicFrameChg chg="add del modGraphic">
          <ac:chgData name="Luiza Frąckowiak" userId="29f74c78-aba3-4c93-8f1a-8acb28b88d18" providerId="ADAL" clId="{5CACE361-A943-4912-9E91-AB007C6BA916}" dt="2022-02-14T08:53:30.757" v="6065" actId="27309"/>
          <ac:graphicFrameMkLst>
            <pc:docMk/>
            <pc:sldMk cId="4145802444" sldId="2076136327"/>
            <ac:graphicFrameMk id="3" creationId="{924CF1BB-F0A0-4BDD-B6B4-356B07233846}"/>
          </ac:graphicFrameMkLst>
        </pc:graphicFrameChg>
        <pc:picChg chg="add mod">
          <ac:chgData name="Luiza Frąckowiak" userId="29f74c78-aba3-4c93-8f1a-8acb28b88d18" providerId="ADAL" clId="{5CACE361-A943-4912-9E91-AB007C6BA916}" dt="2022-01-31T08:54:04.718" v="5954" actId="1076"/>
          <ac:picMkLst>
            <pc:docMk/>
            <pc:sldMk cId="4145802444" sldId="2076136327"/>
            <ac:picMk id="19" creationId="{810EB784-9722-43BE-B1B0-50A5849EFE88}"/>
          </ac:picMkLst>
        </pc:picChg>
      </pc:sldChg>
      <pc:sldChg chg="add">
        <pc:chgData name="Luiza Frąckowiak" userId="29f74c78-aba3-4c93-8f1a-8acb28b88d18" providerId="ADAL" clId="{5CACE361-A943-4912-9E91-AB007C6BA916}" dt="2022-01-27T11:16:16.429" v="5071"/>
        <pc:sldMkLst>
          <pc:docMk/>
          <pc:sldMk cId="872521692" sldId="2076136328"/>
        </pc:sldMkLst>
      </pc:sldChg>
      <pc:sldChg chg="addSp delSp modSp add del mod delAnim">
        <pc:chgData name="Luiza Frąckowiak" userId="29f74c78-aba3-4c93-8f1a-8acb28b88d18" providerId="ADAL" clId="{5CACE361-A943-4912-9E91-AB007C6BA916}" dt="2022-01-27T10:20:13.251" v="4275" actId="47"/>
        <pc:sldMkLst>
          <pc:docMk/>
          <pc:sldMk cId="3141393024" sldId="2076136328"/>
        </pc:sldMkLst>
        <pc:spChg chg="mod topLvl">
          <ac:chgData name="Luiza Frąckowiak" userId="29f74c78-aba3-4c93-8f1a-8acb28b88d18" providerId="ADAL" clId="{5CACE361-A943-4912-9E91-AB007C6BA916}" dt="2022-01-27T10:20:11.516" v="4274" actId="478"/>
          <ac:spMkLst>
            <pc:docMk/>
            <pc:sldMk cId="3141393024" sldId="2076136328"/>
            <ac:spMk id="6" creationId="{8DCA7A5B-1A92-4551-BFA4-05C0C61DD931}"/>
          </ac:spMkLst>
        </pc:spChg>
        <pc:spChg chg="del mod topLvl">
          <ac:chgData name="Luiza Frąckowiak" userId="29f74c78-aba3-4c93-8f1a-8acb28b88d18" providerId="ADAL" clId="{5CACE361-A943-4912-9E91-AB007C6BA916}" dt="2022-01-27T10:20:11.516" v="4274" actId="478"/>
          <ac:spMkLst>
            <pc:docMk/>
            <pc:sldMk cId="3141393024" sldId="2076136328"/>
            <ac:spMk id="7" creationId="{FEB6E7FF-E7F7-4AE7-B6E4-79EFF43C6BE2}"/>
          </ac:spMkLst>
        </pc:spChg>
        <pc:grpChg chg="del">
          <ac:chgData name="Luiza Frąckowiak" userId="29f74c78-aba3-4c93-8f1a-8acb28b88d18" providerId="ADAL" clId="{5CACE361-A943-4912-9E91-AB007C6BA916}" dt="2022-01-27T10:20:11.516" v="4274" actId="478"/>
          <ac:grpSpMkLst>
            <pc:docMk/>
            <pc:sldMk cId="3141393024" sldId="2076136328"/>
            <ac:grpSpMk id="5" creationId="{C21E4FD8-6042-4666-8C3B-723A4647195C}"/>
          </ac:grpSpMkLst>
        </pc:grpChg>
        <pc:picChg chg="add mod">
          <ac:chgData name="Luiza Frąckowiak" userId="29f74c78-aba3-4c93-8f1a-8acb28b88d18" providerId="ADAL" clId="{5CACE361-A943-4912-9E91-AB007C6BA916}" dt="2022-01-27T10:19:43.705" v="4273" actId="1076"/>
          <ac:picMkLst>
            <pc:docMk/>
            <pc:sldMk cId="3141393024" sldId="2076136328"/>
            <ac:picMk id="11" creationId="{6C9C47E2-9DD9-425E-94BE-584DC7263A0B}"/>
          </ac:picMkLst>
        </pc:picChg>
        <pc:picChg chg="del">
          <ac:chgData name="Luiza Frąckowiak" userId="29f74c78-aba3-4c93-8f1a-8acb28b88d18" providerId="ADAL" clId="{5CACE361-A943-4912-9E91-AB007C6BA916}" dt="2022-01-27T10:19:28.907" v="4270" actId="478"/>
          <ac:picMkLst>
            <pc:docMk/>
            <pc:sldMk cId="3141393024" sldId="2076136328"/>
            <ac:picMk id="13" creationId="{7163C6D1-BCB0-4A3F-9655-070C23CEF664}"/>
          </ac:picMkLst>
        </pc:picChg>
        <pc:picChg chg="del">
          <ac:chgData name="Luiza Frąckowiak" userId="29f74c78-aba3-4c93-8f1a-8acb28b88d18" providerId="ADAL" clId="{5CACE361-A943-4912-9E91-AB007C6BA916}" dt="2022-01-27T10:19:30.362" v="4271" actId="478"/>
          <ac:picMkLst>
            <pc:docMk/>
            <pc:sldMk cId="3141393024" sldId="2076136328"/>
            <ac:picMk id="15" creationId="{4F58C5F4-AA42-4EB4-9FD9-5FE460D8DAF6}"/>
          </ac:picMkLst>
        </pc:picChg>
      </pc:sldChg>
      <pc:sldChg chg="modSp mod">
        <pc:chgData name="Luiza Frąckowiak" userId="29f74c78-aba3-4c93-8f1a-8acb28b88d18" providerId="ADAL" clId="{5CACE361-A943-4912-9E91-AB007C6BA916}" dt="2022-02-01T07:05:09.660" v="6052" actId="1076"/>
        <pc:sldMkLst>
          <pc:docMk/>
          <pc:sldMk cId="4250779082" sldId="2076136328"/>
        </pc:sldMkLst>
        <pc:picChg chg="mod">
          <ac:chgData name="Luiza Frąckowiak" userId="29f74c78-aba3-4c93-8f1a-8acb28b88d18" providerId="ADAL" clId="{5CACE361-A943-4912-9E91-AB007C6BA916}" dt="2022-02-01T07:05:09.660" v="6052" actId="1076"/>
          <ac:picMkLst>
            <pc:docMk/>
            <pc:sldMk cId="4250779082" sldId="2076136328"/>
            <ac:picMk id="13" creationId="{D6600E2B-FD57-4D39-AA52-F087E4321D7B}"/>
          </ac:picMkLst>
        </pc:picChg>
        <pc:picChg chg="mod">
          <ac:chgData name="Luiza Frąckowiak" userId="29f74c78-aba3-4c93-8f1a-8acb28b88d18" providerId="ADAL" clId="{5CACE361-A943-4912-9E91-AB007C6BA916}" dt="2022-01-31T08:52:48.567" v="5944" actId="14100"/>
          <ac:picMkLst>
            <pc:docMk/>
            <pc:sldMk cId="4250779082" sldId="2076136328"/>
            <ac:picMk id="20" creationId="{124453F0-E11A-43F3-975C-12F535DA725B}"/>
          </ac:picMkLst>
        </pc:picChg>
      </pc:sldChg>
      <pc:sldChg chg="addSp delSp modSp add mod ord">
        <pc:chgData name="Luiza Frąckowiak" userId="29f74c78-aba3-4c93-8f1a-8acb28b88d18" providerId="ADAL" clId="{5CACE361-A943-4912-9E91-AB007C6BA916}" dt="2022-01-31T08:55:50.097" v="5967"/>
        <pc:sldMkLst>
          <pc:docMk/>
          <pc:sldMk cId="819622820" sldId="2076136329"/>
        </pc:sldMkLst>
        <pc:spChg chg="del">
          <ac:chgData name="Luiza Frąckowiak" userId="29f74c78-aba3-4c93-8f1a-8acb28b88d18" providerId="ADAL" clId="{5CACE361-A943-4912-9E91-AB007C6BA916}" dt="2022-01-27T11:25:16.390" v="5213" actId="478"/>
          <ac:spMkLst>
            <pc:docMk/>
            <pc:sldMk cId="819622820" sldId="2076136329"/>
            <ac:spMk id="2" creationId="{10526090-2EB0-462E-BF2D-EF8F2399ECA4}"/>
          </ac:spMkLst>
        </pc:spChg>
        <pc:spChg chg="add del mod">
          <ac:chgData name="Luiza Frąckowiak" userId="29f74c78-aba3-4c93-8f1a-8acb28b88d18" providerId="ADAL" clId="{5CACE361-A943-4912-9E91-AB007C6BA916}" dt="2022-01-27T11:25:27.566" v="5216" actId="478"/>
          <ac:spMkLst>
            <pc:docMk/>
            <pc:sldMk cId="819622820" sldId="2076136329"/>
            <ac:spMk id="4" creationId="{17EDEEA0-9279-4CF8-BEE9-A2513DAF0ACC}"/>
          </ac:spMkLst>
        </pc:spChg>
        <pc:spChg chg="mod">
          <ac:chgData name="Luiza Frąckowiak" userId="29f74c78-aba3-4c93-8f1a-8acb28b88d18" providerId="ADAL" clId="{5CACE361-A943-4912-9E91-AB007C6BA916}" dt="2022-01-27T11:25:44.228" v="5223" actId="122"/>
          <ac:spMkLst>
            <pc:docMk/>
            <pc:sldMk cId="819622820" sldId="2076136329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1-27T11:29:23.633" v="5365" actId="1076"/>
          <ac:spMkLst>
            <pc:docMk/>
            <pc:sldMk cId="819622820" sldId="2076136329"/>
            <ac:spMk id="7" creationId="{FEB6E7FF-E7F7-4AE7-B6E4-79EFF43C6BE2}"/>
          </ac:spMkLst>
        </pc:spChg>
        <pc:spChg chg="del">
          <ac:chgData name="Luiza Frąckowiak" userId="29f74c78-aba3-4c93-8f1a-8acb28b88d18" providerId="ADAL" clId="{5CACE361-A943-4912-9E91-AB007C6BA916}" dt="2022-01-27T11:25:49.256" v="5224" actId="478"/>
          <ac:spMkLst>
            <pc:docMk/>
            <pc:sldMk cId="819622820" sldId="2076136329"/>
            <ac:spMk id="9" creationId="{598C9BF2-F09F-4076-AEAB-B46AF85AD1FE}"/>
          </ac:spMkLst>
        </pc:spChg>
        <pc:spChg chg="add mod">
          <ac:chgData name="Luiza Frąckowiak" userId="29f74c78-aba3-4c93-8f1a-8acb28b88d18" providerId="ADAL" clId="{5CACE361-A943-4912-9E91-AB007C6BA916}" dt="2022-01-27T11:25:25.004" v="5214"/>
          <ac:spMkLst>
            <pc:docMk/>
            <pc:sldMk cId="819622820" sldId="2076136329"/>
            <ac:spMk id="11" creationId="{90FD9B18-91F9-4A09-863B-84B98249B899}"/>
          </ac:spMkLst>
        </pc:spChg>
        <pc:spChg chg="add del">
          <ac:chgData name="Luiza Frąckowiak" userId="29f74c78-aba3-4c93-8f1a-8acb28b88d18" providerId="ADAL" clId="{5CACE361-A943-4912-9E91-AB007C6BA916}" dt="2022-01-27T11:26:43.553" v="5226" actId="22"/>
          <ac:spMkLst>
            <pc:docMk/>
            <pc:sldMk cId="819622820" sldId="2076136329"/>
            <ac:spMk id="13" creationId="{9B2BB207-2D8A-44E0-AE28-FE40395A3D3E}"/>
          </ac:spMkLst>
        </pc:spChg>
        <pc:spChg chg="add del">
          <ac:chgData name="Luiza Frąckowiak" userId="29f74c78-aba3-4c93-8f1a-8acb28b88d18" providerId="ADAL" clId="{5CACE361-A943-4912-9E91-AB007C6BA916}" dt="2022-01-27T11:26:50.511" v="5228" actId="22"/>
          <ac:spMkLst>
            <pc:docMk/>
            <pc:sldMk cId="819622820" sldId="2076136329"/>
            <ac:spMk id="15" creationId="{8741CA5F-2F23-47BA-9C89-394FFDADA94E}"/>
          </ac:spMkLst>
        </pc:spChg>
        <pc:picChg chg="add mod">
          <ac:chgData name="Luiza Frąckowiak" userId="29f74c78-aba3-4c93-8f1a-8acb28b88d18" providerId="ADAL" clId="{5CACE361-A943-4912-9E91-AB007C6BA916}" dt="2022-01-31T08:55:50.097" v="5967"/>
          <ac:picMkLst>
            <pc:docMk/>
            <pc:sldMk cId="819622820" sldId="2076136329"/>
            <ac:picMk id="12" creationId="{39520C81-5B89-42C0-8B1D-B5861657DED8}"/>
          </ac:picMkLst>
        </pc:picChg>
        <pc:picChg chg="add mod">
          <ac:chgData name="Luiza Frąckowiak" userId="29f74c78-aba3-4c93-8f1a-8acb28b88d18" providerId="ADAL" clId="{5CACE361-A943-4912-9E91-AB007C6BA916}" dt="2022-01-27T11:29:00.079" v="5361" actId="1076"/>
          <ac:picMkLst>
            <pc:docMk/>
            <pc:sldMk cId="819622820" sldId="2076136329"/>
            <ac:picMk id="16" creationId="{8F454FFE-3733-47C1-8D66-3D18A2F08719}"/>
          </ac:picMkLst>
        </pc:picChg>
        <pc:picChg chg="add mod">
          <ac:chgData name="Luiza Frąckowiak" userId="29f74c78-aba3-4c93-8f1a-8acb28b88d18" providerId="ADAL" clId="{5CACE361-A943-4912-9E91-AB007C6BA916}" dt="2022-01-27T11:29:00.079" v="5361" actId="1076"/>
          <ac:picMkLst>
            <pc:docMk/>
            <pc:sldMk cId="819622820" sldId="2076136329"/>
            <ac:picMk id="17" creationId="{004A734A-B1BE-4D93-B338-E63D54144DC0}"/>
          </ac:picMkLst>
        </pc:picChg>
        <pc:picChg chg="add mod">
          <ac:chgData name="Luiza Frąckowiak" userId="29f74c78-aba3-4c93-8f1a-8acb28b88d18" providerId="ADAL" clId="{5CACE361-A943-4912-9E91-AB007C6BA916}" dt="2022-01-27T11:29:00.079" v="5361" actId="1076"/>
          <ac:picMkLst>
            <pc:docMk/>
            <pc:sldMk cId="819622820" sldId="2076136329"/>
            <ac:picMk id="18" creationId="{3A6DDE35-89B6-4482-9127-44487109C8A0}"/>
          </ac:picMkLst>
        </pc:picChg>
        <pc:picChg chg="add mod">
          <ac:chgData name="Luiza Frąckowiak" userId="29f74c78-aba3-4c93-8f1a-8acb28b88d18" providerId="ADAL" clId="{5CACE361-A943-4912-9E91-AB007C6BA916}" dt="2022-01-27T11:29:35.203" v="5366" actId="1076"/>
          <ac:picMkLst>
            <pc:docMk/>
            <pc:sldMk cId="819622820" sldId="2076136329"/>
            <ac:picMk id="19" creationId="{7F5D0F1A-32CD-43C1-9F4A-312DDB48C40C}"/>
          </ac:picMkLst>
        </pc:picChg>
      </pc:sldChg>
      <pc:sldChg chg="add">
        <pc:chgData name="Luiza Frąckowiak" userId="29f74c78-aba3-4c93-8f1a-8acb28b88d18" providerId="ADAL" clId="{5CACE361-A943-4912-9E91-AB007C6BA916}" dt="2022-01-27T11:16:21.396" v="5073"/>
        <pc:sldMkLst>
          <pc:docMk/>
          <pc:sldMk cId="582934614" sldId="2076136330"/>
        </pc:sldMkLst>
      </pc:sldChg>
      <pc:sldChg chg="add">
        <pc:chgData name="Luiza Frąckowiak" userId="29f74c78-aba3-4c93-8f1a-8acb28b88d18" providerId="ADAL" clId="{5CACE361-A943-4912-9E91-AB007C6BA916}" dt="2022-01-27T11:16:23.913" v="5074"/>
        <pc:sldMkLst>
          <pc:docMk/>
          <pc:sldMk cId="3114808378" sldId="2076136331"/>
        </pc:sldMkLst>
      </pc:sldChg>
      <pc:sldChg chg="addSp delSp modSp add mod">
        <pc:chgData name="Luiza Frąckowiak" userId="29f74c78-aba3-4c93-8f1a-8acb28b88d18" providerId="ADAL" clId="{5CACE361-A943-4912-9E91-AB007C6BA916}" dt="2022-02-01T07:07:50.066" v="6059" actId="1076"/>
        <pc:sldMkLst>
          <pc:docMk/>
          <pc:sldMk cId="728013099" sldId="2076136332"/>
        </pc:sldMkLst>
        <pc:spChg chg="del">
          <ac:chgData name="Luiza Frąckowiak" userId="29f74c78-aba3-4c93-8f1a-8acb28b88d18" providerId="ADAL" clId="{5CACE361-A943-4912-9E91-AB007C6BA916}" dt="2022-01-27T11:30:45.576" v="5368" actId="478"/>
          <ac:spMkLst>
            <pc:docMk/>
            <pc:sldMk cId="728013099" sldId="2076136332"/>
            <ac:spMk id="2" creationId="{10526090-2EB0-462E-BF2D-EF8F2399ECA4}"/>
          </ac:spMkLst>
        </pc:spChg>
        <pc:spChg chg="add del mod">
          <ac:chgData name="Luiza Frąckowiak" userId="29f74c78-aba3-4c93-8f1a-8acb28b88d18" providerId="ADAL" clId="{5CACE361-A943-4912-9E91-AB007C6BA916}" dt="2022-01-27T11:30:56.382" v="5371" actId="478"/>
          <ac:spMkLst>
            <pc:docMk/>
            <pc:sldMk cId="728013099" sldId="2076136332"/>
            <ac:spMk id="4" creationId="{5B87C287-94BC-4C03-847F-33472B2F7E21}"/>
          </ac:spMkLst>
        </pc:spChg>
        <pc:spChg chg="mod">
          <ac:chgData name="Luiza Frąckowiak" userId="29f74c78-aba3-4c93-8f1a-8acb28b88d18" providerId="ADAL" clId="{5CACE361-A943-4912-9E91-AB007C6BA916}" dt="2022-01-27T11:31:07.224" v="5379" actId="122"/>
          <ac:spMkLst>
            <pc:docMk/>
            <pc:sldMk cId="728013099" sldId="2076136332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1-27T11:40:27.424" v="5685" actId="1076"/>
          <ac:spMkLst>
            <pc:docMk/>
            <pc:sldMk cId="728013099" sldId="2076136332"/>
            <ac:spMk id="7" creationId="{FEB6E7FF-E7F7-4AE7-B6E4-79EFF43C6BE2}"/>
          </ac:spMkLst>
        </pc:spChg>
        <pc:spChg chg="del">
          <ac:chgData name="Luiza Frąckowiak" userId="29f74c78-aba3-4c93-8f1a-8acb28b88d18" providerId="ADAL" clId="{5CACE361-A943-4912-9E91-AB007C6BA916}" dt="2022-01-27T11:31:42.298" v="5380" actId="478"/>
          <ac:spMkLst>
            <pc:docMk/>
            <pc:sldMk cId="728013099" sldId="2076136332"/>
            <ac:spMk id="9" creationId="{598C9BF2-F09F-4076-AEAB-B46AF85AD1FE}"/>
          </ac:spMkLst>
        </pc:spChg>
        <pc:spChg chg="add mod">
          <ac:chgData name="Luiza Frąckowiak" userId="29f74c78-aba3-4c93-8f1a-8acb28b88d18" providerId="ADAL" clId="{5CACE361-A943-4912-9E91-AB007C6BA916}" dt="2022-01-27T11:30:53.907" v="5369"/>
          <ac:spMkLst>
            <pc:docMk/>
            <pc:sldMk cId="728013099" sldId="2076136332"/>
            <ac:spMk id="11" creationId="{1C452E36-6FC5-46F9-BAC3-B582C0D19910}"/>
          </ac:spMkLst>
        </pc:spChg>
        <pc:spChg chg="add mod">
          <ac:chgData name="Luiza Frąckowiak" userId="29f74c78-aba3-4c93-8f1a-8acb28b88d18" providerId="ADAL" clId="{5CACE361-A943-4912-9E91-AB007C6BA916}" dt="2022-01-27T11:37:33.332" v="5614"/>
          <ac:spMkLst>
            <pc:docMk/>
            <pc:sldMk cId="728013099" sldId="2076136332"/>
            <ac:spMk id="13" creationId="{5B53D329-AD47-412A-B2BB-678BC2D49F62}"/>
          </ac:spMkLst>
        </pc:spChg>
        <pc:spChg chg="add del mod">
          <ac:chgData name="Luiza Frąckowiak" userId="29f74c78-aba3-4c93-8f1a-8acb28b88d18" providerId="ADAL" clId="{5CACE361-A943-4912-9E91-AB007C6BA916}" dt="2022-01-27T11:37:52.018" v="5619" actId="478"/>
          <ac:spMkLst>
            <pc:docMk/>
            <pc:sldMk cId="728013099" sldId="2076136332"/>
            <ac:spMk id="16" creationId="{11146B14-DDFD-4776-9185-15EF06B68A01}"/>
          </ac:spMkLst>
        </pc:spChg>
        <pc:spChg chg="add del mod">
          <ac:chgData name="Luiza Frąckowiak" userId="29f74c78-aba3-4c93-8f1a-8acb28b88d18" providerId="ADAL" clId="{5CACE361-A943-4912-9E91-AB007C6BA916}" dt="2022-01-27T11:37:52.018" v="5619" actId="478"/>
          <ac:spMkLst>
            <pc:docMk/>
            <pc:sldMk cId="728013099" sldId="2076136332"/>
            <ac:spMk id="18" creationId="{41626600-60A0-4CA3-BFF6-2701845BD6D8}"/>
          </ac:spMkLst>
        </pc:spChg>
        <pc:spChg chg="add del mod">
          <ac:chgData name="Luiza Frąckowiak" userId="29f74c78-aba3-4c93-8f1a-8acb28b88d18" providerId="ADAL" clId="{5CACE361-A943-4912-9E91-AB007C6BA916}" dt="2022-01-27T11:39:30.282" v="5668" actId="478"/>
          <ac:spMkLst>
            <pc:docMk/>
            <pc:sldMk cId="728013099" sldId="2076136332"/>
            <ac:spMk id="20" creationId="{75553CB9-AF48-4192-9B97-ED7E7CC256BE}"/>
          </ac:spMkLst>
        </pc:spChg>
        <pc:picChg chg="add mod">
          <ac:chgData name="Luiza Frąckowiak" userId="29f74c78-aba3-4c93-8f1a-8acb28b88d18" providerId="ADAL" clId="{5CACE361-A943-4912-9E91-AB007C6BA916}" dt="2022-01-31T08:55:53.210" v="5968"/>
          <ac:picMkLst>
            <pc:docMk/>
            <pc:sldMk cId="728013099" sldId="2076136332"/>
            <ac:picMk id="12" creationId="{549A459E-8C2D-4D2A-BC6B-6AD368A9349E}"/>
          </ac:picMkLst>
        </pc:picChg>
        <pc:picChg chg="add del mod">
          <ac:chgData name="Luiza Frąckowiak" userId="29f74c78-aba3-4c93-8f1a-8acb28b88d18" providerId="ADAL" clId="{5CACE361-A943-4912-9E91-AB007C6BA916}" dt="2022-01-27T11:37:52.018" v="5619" actId="478"/>
          <ac:picMkLst>
            <pc:docMk/>
            <pc:sldMk cId="728013099" sldId="2076136332"/>
            <ac:picMk id="12" creationId="{BE78032E-B39A-4DE9-8B86-ACD1F4CEA4E1}"/>
          </ac:picMkLst>
        </pc:picChg>
        <pc:picChg chg="add del mod">
          <ac:chgData name="Luiza Frąckowiak" userId="29f74c78-aba3-4c93-8f1a-8acb28b88d18" providerId="ADAL" clId="{5CACE361-A943-4912-9E91-AB007C6BA916}" dt="2022-01-27T11:37:52.018" v="5619" actId="478"/>
          <ac:picMkLst>
            <pc:docMk/>
            <pc:sldMk cId="728013099" sldId="2076136332"/>
            <ac:picMk id="15" creationId="{0C1869DE-2094-4353-A172-2E53FE995C9C}"/>
          </ac:picMkLst>
        </pc:picChg>
        <pc:picChg chg="add del mod">
          <ac:chgData name="Luiza Frąckowiak" userId="29f74c78-aba3-4c93-8f1a-8acb28b88d18" providerId="ADAL" clId="{5CACE361-A943-4912-9E91-AB007C6BA916}" dt="2022-01-27T11:37:52.018" v="5619" actId="478"/>
          <ac:picMkLst>
            <pc:docMk/>
            <pc:sldMk cId="728013099" sldId="2076136332"/>
            <ac:picMk id="17" creationId="{43B56827-32B1-4142-9F1C-86AA0254A982}"/>
          </ac:picMkLst>
        </pc:picChg>
        <pc:picChg chg="add mod">
          <ac:chgData name="Luiza Frąckowiak" userId="29f74c78-aba3-4c93-8f1a-8acb28b88d18" providerId="ADAL" clId="{5CACE361-A943-4912-9E91-AB007C6BA916}" dt="2022-02-01T07:07:34.400" v="6056" actId="1076"/>
          <ac:picMkLst>
            <pc:docMk/>
            <pc:sldMk cId="728013099" sldId="2076136332"/>
            <ac:picMk id="19" creationId="{7CE7D01A-990D-40DE-B5B2-DF7F7DBB7EBF}"/>
          </ac:picMkLst>
        </pc:picChg>
        <pc:picChg chg="add mod">
          <ac:chgData name="Luiza Frąckowiak" userId="29f74c78-aba3-4c93-8f1a-8acb28b88d18" providerId="ADAL" clId="{5CACE361-A943-4912-9E91-AB007C6BA916}" dt="2022-02-01T07:07:50.066" v="6059" actId="1076"/>
          <ac:picMkLst>
            <pc:docMk/>
            <pc:sldMk cId="728013099" sldId="2076136332"/>
            <ac:picMk id="21" creationId="{377A84B8-08E4-4E43-9215-9365A7D498F9}"/>
          </ac:picMkLst>
        </pc:picChg>
        <pc:picChg chg="add mod">
          <ac:chgData name="Luiza Frąckowiak" userId="29f74c78-aba3-4c93-8f1a-8acb28b88d18" providerId="ADAL" clId="{5CACE361-A943-4912-9E91-AB007C6BA916}" dt="2022-02-01T07:07:45.830" v="6058" actId="1076"/>
          <ac:picMkLst>
            <pc:docMk/>
            <pc:sldMk cId="728013099" sldId="2076136332"/>
            <ac:picMk id="22" creationId="{98B84600-D240-4379-9E51-6E4AF402E658}"/>
          </ac:picMkLst>
        </pc:picChg>
      </pc:sldChg>
      <pc:sldChg chg="addSp delSp modSp mod">
        <pc:chgData name="Luiza Frąckowiak" userId="29f74c78-aba3-4c93-8f1a-8acb28b88d18" providerId="ADAL" clId="{5CACE361-A943-4912-9E91-AB007C6BA916}" dt="2022-02-01T07:05:36.063" v="6053" actId="1076"/>
        <pc:sldMkLst>
          <pc:docMk/>
          <pc:sldMk cId="2710027750" sldId="2076136333"/>
        </pc:sldMkLst>
        <pc:spChg chg="mod">
          <ac:chgData name="Luiza Frąckowiak" userId="29f74c78-aba3-4c93-8f1a-8acb28b88d18" providerId="ADAL" clId="{5CACE361-A943-4912-9E91-AB007C6BA916}" dt="2022-02-01T07:05:36.063" v="6053" actId="1076"/>
          <ac:spMkLst>
            <pc:docMk/>
            <pc:sldMk cId="2710027750" sldId="2076136333"/>
            <ac:spMk id="27" creationId="{4349C962-0EEA-427F-AA4A-C3F5880EBB53}"/>
          </ac:spMkLst>
        </pc:spChg>
        <pc:picChg chg="del">
          <ac:chgData name="Luiza Frąckowiak" userId="29f74c78-aba3-4c93-8f1a-8acb28b88d18" providerId="ADAL" clId="{5CACE361-A943-4912-9E91-AB007C6BA916}" dt="2022-01-31T08:52:58.770" v="5945" actId="478"/>
          <ac:picMkLst>
            <pc:docMk/>
            <pc:sldMk cId="2710027750" sldId="2076136333"/>
            <ac:picMk id="20" creationId="{124453F0-E11A-43F3-975C-12F535DA725B}"/>
          </ac:picMkLst>
        </pc:picChg>
        <pc:picChg chg="add mod">
          <ac:chgData name="Luiza Frąckowiak" userId="29f74c78-aba3-4c93-8f1a-8acb28b88d18" providerId="ADAL" clId="{5CACE361-A943-4912-9E91-AB007C6BA916}" dt="2022-01-31T08:52:59.880" v="5946"/>
          <ac:picMkLst>
            <pc:docMk/>
            <pc:sldMk cId="2710027750" sldId="2076136333"/>
            <ac:picMk id="30" creationId="{972BD325-02B0-4F20-8964-D7E1F980FD47}"/>
          </ac:picMkLst>
        </pc:picChg>
      </pc:sldChg>
      <pc:sldChg chg="addSp delSp modSp add mod">
        <pc:chgData name="Luiza Frąckowiak" userId="29f74c78-aba3-4c93-8f1a-8acb28b88d18" providerId="ADAL" clId="{5CACE361-A943-4912-9E91-AB007C6BA916}" dt="2022-02-01T07:08:28.298" v="6061" actId="1076"/>
        <pc:sldMkLst>
          <pc:docMk/>
          <pc:sldMk cId="2129638368" sldId="2076136334"/>
        </pc:sldMkLst>
        <pc:spChg chg="del">
          <ac:chgData name="Luiza Frąckowiak" userId="29f74c78-aba3-4c93-8f1a-8acb28b88d18" providerId="ADAL" clId="{5CACE361-A943-4912-9E91-AB007C6BA916}" dt="2022-01-27T11:41:00.300" v="5687" actId="478"/>
          <ac:spMkLst>
            <pc:docMk/>
            <pc:sldMk cId="2129638368" sldId="2076136334"/>
            <ac:spMk id="2" creationId="{10526090-2EB0-462E-BF2D-EF8F2399ECA4}"/>
          </ac:spMkLst>
        </pc:spChg>
        <pc:spChg chg="add del mod">
          <ac:chgData name="Luiza Frąckowiak" userId="29f74c78-aba3-4c93-8f1a-8acb28b88d18" providerId="ADAL" clId="{5CACE361-A943-4912-9E91-AB007C6BA916}" dt="2022-01-27T11:41:02.756" v="5688" actId="478"/>
          <ac:spMkLst>
            <pc:docMk/>
            <pc:sldMk cId="2129638368" sldId="2076136334"/>
            <ac:spMk id="4" creationId="{5E1848E9-8AE6-462E-B2FC-EB20C47017B7}"/>
          </ac:spMkLst>
        </pc:spChg>
        <pc:spChg chg="mod">
          <ac:chgData name="Luiza Frąckowiak" userId="29f74c78-aba3-4c93-8f1a-8acb28b88d18" providerId="ADAL" clId="{5CACE361-A943-4912-9E91-AB007C6BA916}" dt="2022-01-27T11:41:33.076" v="5708" actId="207"/>
          <ac:spMkLst>
            <pc:docMk/>
            <pc:sldMk cId="2129638368" sldId="2076136334"/>
            <ac:spMk id="6" creationId="{8DCA7A5B-1A92-4551-BFA4-05C0C61DD931}"/>
          </ac:spMkLst>
        </pc:spChg>
        <pc:spChg chg="mod">
          <ac:chgData name="Luiza Frąckowiak" userId="29f74c78-aba3-4c93-8f1a-8acb28b88d18" providerId="ADAL" clId="{5CACE361-A943-4912-9E91-AB007C6BA916}" dt="2022-01-27T11:45:53.698" v="5868" actId="14100"/>
          <ac:spMkLst>
            <pc:docMk/>
            <pc:sldMk cId="2129638368" sldId="2076136334"/>
            <ac:spMk id="7" creationId="{FEB6E7FF-E7F7-4AE7-B6E4-79EFF43C6BE2}"/>
          </ac:spMkLst>
        </pc:spChg>
        <pc:spChg chg="del">
          <ac:chgData name="Luiza Frąckowiak" userId="29f74c78-aba3-4c93-8f1a-8acb28b88d18" providerId="ADAL" clId="{5CACE361-A943-4912-9E91-AB007C6BA916}" dt="2022-01-27T11:41:06.144" v="5689" actId="478"/>
          <ac:spMkLst>
            <pc:docMk/>
            <pc:sldMk cId="2129638368" sldId="2076136334"/>
            <ac:spMk id="9" creationId="{598C9BF2-F09F-4076-AEAB-B46AF85AD1FE}"/>
          </ac:spMkLst>
        </pc:spChg>
        <pc:spChg chg="add mod">
          <ac:chgData name="Luiza Frąckowiak" userId="29f74c78-aba3-4c93-8f1a-8acb28b88d18" providerId="ADAL" clId="{5CACE361-A943-4912-9E91-AB007C6BA916}" dt="2022-01-27T11:41:17.378" v="5690"/>
          <ac:spMkLst>
            <pc:docMk/>
            <pc:sldMk cId="2129638368" sldId="2076136334"/>
            <ac:spMk id="11" creationId="{66A0E7A9-DFEF-4669-8EFB-BBC58A351525}"/>
          </ac:spMkLst>
        </pc:spChg>
        <pc:grpChg chg="mod">
          <ac:chgData name="Luiza Frąckowiak" userId="29f74c78-aba3-4c93-8f1a-8acb28b88d18" providerId="ADAL" clId="{5CACE361-A943-4912-9E91-AB007C6BA916}" dt="2022-01-27T11:42:02.014" v="5710" actId="1076"/>
          <ac:grpSpMkLst>
            <pc:docMk/>
            <pc:sldMk cId="2129638368" sldId="2076136334"/>
            <ac:grpSpMk id="5" creationId="{C21E4FD8-6042-4666-8C3B-723A4647195C}"/>
          </ac:grpSpMkLst>
        </pc:grpChg>
        <pc:picChg chg="add mod">
          <ac:chgData name="Luiza Frąckowiak" userId="29f74c78-aba3-4c93-8f1a-8acb28b88d18" providerId="ADAL" clId="{5CACE361-A943-4912-9E91-AB007C6BA916}" dt="2022-01-31T08:55:55.783" v="5969"/>
          <ac:picMkLst>
            <pc:docMk/>
            <pc:sldMk cId="2129638368" sldId="2076136334"/>
            <ac:picMk id="9" creationId="{8F2EC94D-69DD-44F2-840E-8FD3142D0F6B}"/>
          </ac:picMkLst>
        </pc:picChg>
        <pc:picChg chg="add mod">
          <ac:chgData name="Luiza Frąckowiak" userId="29f74c78-aba3-4c93-8f1a-8acb28b88d18" providerId="ADAL" clId="{5CACE361-A943-4912-9E91-AB007C6BA916}" dt="2022-02-01T07:08:28.298" v="6061" actId="1076"/>
          <ac:picMkLst>
            <pc:docMk/>
            <pc:sldMk cId="2129638368" sldId="2076136334"/>
            <ac:picMk id="12" creationId="{76F0AE2A-849B-41C3-A02C-412572C89FD7}"/>
          </ac:picMkLst>
        </pc:picChg>
      </pc:sldChg>
      <pc:sldChg chg="addSp modSp new mod modAnim">
        <pc:chgData name="Luiza Frąckowiak" userId="29f74c78-aba3-4c93-8f1a-8acb28b88d18" providerId="ADAL" clId="{5CACE361-A943-4912-9E91-AB007C6BA916}" dt="2022-01-31T09:09:01.507" v="6014"/>
        <pc:sldMkLst>
          <pc:docMk/>
          <pc:sldMk cId="1668472599" sldId="2076136338"/>
        </pc:sldMkLst>
        <pc:picChg chg="add mod">
          <ac:chgData name="Luiza Frąckowiak" userId="29f74c78-aba3-4c93-8f1a-8acb28b88d18" providerId="ADAL" clId="{5CACE361-A943-4912-9E91-AB007C6BA916}" dt="2022-01-31T08:58:27.324" v="5972" actId="14100"/>
          <ac:picMkLst>
            <pc:docMk/>
            <pc:sldMk cId="1668472599" sldId="2076136338"/>
            <ac:picMk id="5" creationId="{29F6BBE8-346C-46E2-A3F6-2D86AE465977}"/>
          </ac:picMkLst>
        </pc:picChg>
      </pc:sldChg>
    </pc:docChg>
  </pc:docChgLst>
  <pc:docChgLst>
    <pc:chgData name="Jakub Wawrzyniak" userId="bd72c0c1-1e46-49b4-af9f-29948d2cad6f" providerId="ADAL" clId="{858E046B-D01C-40CB-AE05-E8AE06D1C2E8}"/>
    <pc:docChg chg="undo custSel modSld">
      <pc:chgData name="Jakub Wawrzyniak" userId="bd72c0c1-1e46-49b4-af9f-29948d2cad6f" providerId="ADAL" clId="{858E046B-D01C-40CB-AE05-E8AE06D1C2E8}" dt="2022-05-11T10:18:41.710" v="39" actId="20577"/>
      <pc:docMkLst>
        <pc:docMk/>
      </pc:docMkLst>
      <pc:sldChg chg="modSp mod">
        <pc:chgData name="Jakub Wawrzyniak" userId="bd72c0c1-1e46-49b4-af9f-29948d2cad6f" providerId="ADAL" clId="{858E046B-D01C-40CB-AE05-E8AE06D1C2E8}" dt="2022-05-11T10:18:41.710" v="39" actId="20577"/>
        <pc:sldMkLst>
          <pc:docMk/>
          <pc:sldMk cId="150084423" sldId="2076136349"/>
        </pc:sldMkLst>
        <pc:spChg chg="mod">
          <ac:chgData name="Jakub Wawrzyniak" userId="bd72c0c1-1e46-49b4-af9f-29948d2cad6f" providerId="ADAL" clId="{858E046B-D01C-40CB-AE05-E8AE06D1C2E8}" dt="2022-05-11T10:18:41.710" v="39" actId="20577"/>
          <ac:spMkLst>
            <pc:docMk/>
            <pc:sldMk cId="150084423" sldId="2076136349"/>
            <ac:spMk id="22" creationId="{35E8D161-4D25-02F8-C21A-128864AD115B}"/>
          </ac:spMkLst>
        </pc:spChg>
        <pc:spChg chg="mod">
          <ac:chgData name="Jakub Wawrzyniak" userId="bd72c0c1-1e46-49b4-af9f-29948d2cad6f" providerId="ADAL" clId="{858E046B-D01C-40CB-AE05-E8AE06D1C2E8}" dt="2022-05-11T10:18:33.840" v="26" actId="20577"/>
          <ac:spMkLst>
            <pc:docMk/>
            <pc:sldMk cId="150084423" sldId="2076136349"/>
            <ac:spMk id="34" creationId="{959CFCC5-1AE8-DB18-1F6A-1C026092F2B5}"/>
          </ac:spMkLst>
        </pc:spChg>
      </pc:sldChg>
    </pc:docChg>
  </pc:docChgLst>
  <pc:docChgLst>
    <pc:chgData name="Roksana Szczupska" userId="S::rszczupska@tidk.pl::7c38b56c-223f-4f70-b59d-0aa340c26b98" providerId="AD" clId="Web-{928B3CE6-F316-30B5-1E47-48EDBC0ED063}"/>
    <pc:docChg chg="modSld">
      <pc:chgData name="Roksana Szczupska" userId="S::rszczupska@tidk.pl::7c38b56c-223f-4f70-b59d-0aa340c26b98" providerId="AD" clId="Web-{928B3CE6-F316-30B5-1E47-48EDBC0ED063}" dt="2022-05-09T11:52:42.292" v="11" actId="20577"/>
      <pc:docMkLst>
        <pc:docMk/>
      </pc:docMkLst>
      <pc:sldChg chg="modSp">
        <pc:chgData name="Roksana Szczupska" userId="S::rszczupska@tidk.pl::7c38b56c-223f-4f70-b59d-0aa340c26b98" providerId="AD" clId="Web-{928B3CE6-F316-30B5-1E47-48EDBC0ED063}" dt="2022-05-09T11:52:42.292" v="11" actId="20577"/>
        <pc:sldMkLst>
          <pc:docMk/>
          <pc:sldMk cId="1349086473" sldId="2134805687"/>
        </pc:sldMkLst>
        <pc:spChg chg="mod">
          <ac:chgData name="Roksana Szczupska" userId="S::rszczupska@tidk.pl::7c38b56c-223f-4f70-b59d-0aa340c26b98" providerId="AD" clId="Web-{928B3CE6-F316-30B5-1E47-48EDBC0ED063}" dt="2022-05-09T11:52:42.292" v="11" actId="20577"/>
          <ac:spMkLst>
            <pc:docMk/>
            <pc:sldMk cId="1349086473" sldId="2134805687"/>
            <ac:spMk id="17" creationId="{4AF8AB17-22A0-D413-F770-84B37D5F2ABD}"/>
          </ac:spMkLst>
        </pc:spChg>
      </pc:sldChg>
      <pc:sldChg chg="modSp">
        <pc:chgData name="Roksana Szczupska" userId="S::rszczupska@tidk.pl::7c38b56c-223f-4f70-b59d-0aa340c26b98" providerId="AD" clId="Web-{928B3CE6-F316-30B5-1E47-48EDBC0ED063}" dt="2022-05-09T11:46:16.003" v="8" actId="20577"/>
        <pc:sldMkLst>
          <pc:docMk/>
          <pc:sldMk cId="896790029" sldId="2134805707"/>
        </pc:sldMkLst>
        <pc:spChg chg="mod">
          <ac:chgData name="Roksana Szczupska" userId="S::rszczupska@tidk.pl::7c38b56c-223f-4f70-b59d-0aa340c26b98" providerId="AD" clId="Web-{928B3CE6-F316-30B5-1E47-48EDBC0ED063}" dt="2022-05-09T11:46:16.003" v="8" actId="20577"/>
          <ac:spMkLst>
            <pc:docMk/>
            <pc:sldMk cId="896790029" sldId="2134805707"/>
            <ac:spMk id="3" creationId="{B074E2E4-F08D-4870-C171-513F1048C5C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96D4F4-A416-4581-BC0E-1222744492D1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76D30A7E-CE60-4A0E-BB1F-EC2DDC4B2094}">
      <dgm:prSet phldrT="[Tekst]" custT="1"/>
      <dgm:spPr>
        <a:solidFill>
          <a:srgbClr val="13215C"/>
        </a:solidFill>
      </dgm:spPr>
      <dgm:t>
        <a:bodyPr/>
        <a:lstStyle/>
        <a:p>
          <a:r>
            <a:rPr lang="pl-PL" sz="2000">
              <a:solidFill>
                <a:schemeClr val="bg1"/>
              </a:solidFill>
              <a:latin typeface="Montserrat Medium" panose="00000600000000000000" pitchFamily="2" charset="-18"/>
            </a:rPr>
            <a:t>Uwaga</a:t>
          </a:r>
          <a:endParaRPr lang="pl-PL" sz="3600">
            <a:solidFill>
              <a:schemeClr val="bg1"/>
            </a:solidFill>
            <a:latin typeface="Montserrat Medium" panose="00000600000000000000" pitchFamily="2" charset="-18"/>
          </a:endParaRPr>
        </a:p>
      </dgm:t>
    </dgm:pt>
    <dgm:pt modelId="{C998CDF5-FF77-4D79-B69D-BAB7F582690F}" type="parTrans" cxnId="{00BDAC4E-7D84-4729-A127-429E0E1A7B2A}">
      <dgm:prSet/>
      <dgm:spPr/>
      <dgm:t>
        <a:bodyPr/>
        <a:lstStyle/>
        <a:p>
          <a:endParaRPr lang="pl-PL"/>
        </a:p>
      </dgm:t>
    </dgm:pt>
    <dgm:pt modelId="{645C8B64-1710-493D-845E-686D806A94D7}" type="sibTrans" cxnId="{00BDAC4E-7D84-4729-A127-429E0E1A7B2A}">
      <dgm:prSet/>
      <dgm:spPr/>
      <dgm:t>
        <a:bodyPr/>
        <a:lstStyle/>
        <a:p>
          <a:endParaRPr lang="pl-PL"/>
        </a:p>
      </dgm:t>
    </dgm:pt>
    <dgm:pt modelId="{B6F86033-183C-40C5-9B0C-D582BFE90CB5}">
      <dgm:prSet phldrT="[Tekst]" custT="1"/>
      <dgm:spPr>
        <a:solidFill>
          <a:srgbClr val="0070C0"/>
        </a:solidFill>
      </dgm:spPr>
      <dgm:t>
        <a:bodyPr/>
        <a:lstStyle/>
        <a:p>
          <a:r>
            <a:rPr lang="pl-PL" sz="2000">
              <a:solidFill>
                <a:schemeClr val="bg1"/>
              </a:solidFill>
              <a:latin typeface="Montserrat Medium" panose="00000600000000000000" pitchFamily="2" charset="-18"/>
            </a:rPr>
            <a:t>Zainteresowanie</a:t>
          </a:r>
          <a:endParaRPr lang="pl-PL" sz="3500">
            <a:solidFill>
              <a:schemeClr val="bg1"/>
            </a:solidFill>
            <a:latin typeface="Montserrat Medium" panose="00000600000000000000" pitchFamily="2" charset="-18"/>
          </a:endParaRPr>
        </a:p>
      </dgm:t>
    </dgm:pt>
    <dgm:pt modelId="{3CDE4B35-7A67-427E-8FC9-6890268F056C}" type="parTrans" cxnId="{EF60D59B-741E-4CA2-A05F-DC06F2470AD6}">
      <dgm:prSet/>
      <dgm:spPr/>
      <dgm:t>
        <a:bodyPr/>
        <a:lstStyle/>
        <a:p>
          <a:endParaRPr lang="pl-PL"/>
        </a:p>
      </dgm:t>
    </dgm:pt>
    <dgm:pt modelId="{6C511363-FE4F-41C2-9F98-5292BBEA7749}" type="sibTrans" cxnId="{EF60D59B-741E-4CA2-A05F-DC06F2470AD6}">
      <dgm:prSet/>
      <dgm:spPr/>
      <dgm:t>
        <a:bodyPr/>
        <a:lstStyle/>
        <a:p>
          <a:endParaRPr lang="pl-PL"/>
        </a:p>
      </dgm:t>
    </dgm:pt>
    <dgm:pt modelId="{D78CF3EF-9B29-46EB-A49D-D30AAEA0C841}">
      <dgm:prSet phldrT="[Tekst]" custT="1"/>
      <dgm:spPr>
        <a:solidFill>
          <a:srgbClr val="97D1F3"/>
        </a:solidFill>
      </dgm:spPr>
      <dgm:t>
        <a:bodyPr anchor="t"/>
        <a:lstStyle/>
        <a:p>
          <a:r>
            <a:rPr lang="pl-PL" sz="1600">
              <a:solidFill>
                <a:schemeClr val="bg1"/>
              </a:solidFill>
              <a:latin typeface="Montserrat Medium" panose="00000600000000000000" pitchFamily="2" charset="-18"/>
            </a:rPr>
            <a:t>Działanie</a:t>
          </a:r>
          <a:endParaRPr lang="pl-PL" sz="2400">
            <a:solidFill>
              <a:schemeClr val="bg1"/>
            </a:solidFill>
            <a:latin typeface="Montserrat Medium" panose="00000600000000000000" pitchFamily="2" charset="-18"/>
          </a:endParaRPr>
        </a:p>
      </dgm:t>
    </dgm:pt>
    <dgm:pt modelId="{7FF998C1-B6D6-4AF4-9010-FE340522B2C5}" type="parTrans" cxnId="{3DC0FA47-39CC-4561-97A3-EA040216F456}">
      <dgm:prSet/>
      <dgm:spPr/>
      <dgm:t>
        <a:bodyPr/>
        <a:lstStyle/>
        <a:p>
          <a:endParaRPr lang="pl-PL"/>
        </a:p>
      </dgm:t>
    </dgm:pt>
    <dgm:pt modelId="{16F07B5C-F5EE-441E-941D-A09BF5745B26}" type="sibTrans" cxnId="{3DC0FA47-39CC-4561-97A3-EA040216F456}">
      <dgm:prSet/>
      <dgm:spPr/>
      <dgm:t>
        <a:bodyPr/>
        <a:lstStyle/>
        <a:p>
          <a:endParaRPr lang="pl-PL"/>
        </a:p>
      </dgm:t>
    </dgm:pt>
    <dgm:pt modelId="{9B22BD12-5F0C-4E34-B89E-3CE3C46D805D}">
      <dgm:prSet phldrT="[Tekst]" custT="1"/>
      <dgm:spPr>
        <a:solidFill>
          <a:srgbClr val="4FA9CC"/>
        </a:solidFill>
      </dgm:spPr>
      <dgm:t>
        <a:bodyPr/>
        <a:lstStyle/>
        <a:p>
          <a:r>
            <a:rPr lang="pl-PL" sz="2000">
              <a:solidFill>
                <a:schemeClr val="bg1"/>
              </a:solidFill>
              <a:latin typeface="Montserrat Medium" panose="00000600000000000000" pitchFamily="2" charset="-18"/>
            </a:rPr>
            <a:t>Pożądanie</a:t>
          </a:r>
          <a:endParaRPr lang="pl-PL" sz="2800">
            <a:solidFill>
              <a:schemeClr val="bg1"/>
            </a:solidFill>
            <a:latin typeface="Montserrat Medium" panose="00000600000000000000" pitchFamily="2" charset="-18"/>
          </a:endParaRPr>
        </a:p>
      </dgm:t>
    </dgm:pt>
    <dgm:pt modelId="{AF6924D8-3852-4AB2-A074-5AEBFF916AD5}" type="parTrans" cxnId="{9457E4E4-C5C7-4021-BA0F-BA0948EDEF35}">
      <dgm:prSet/>
      <dgm:spPr/>
      <dgm:t>
        <a:bodyPr/>
        <a:lstStyle/>
        <a:p>
          <a:endParaRPr lang="pl-PL"/>
        </a:p>
      </dgm:t>
    </dgm:pt>
    <dgm:pt modelId="{F75BD7CF-2D87-4E53-BEA8-534A9305762A}" type="sibTrans" cxnId="{9457E4E4-C5C7-4021-BA0F-BA0948EDEF35}">
      <dgm:prSet/>
      <dgm:spPr/>
      <dgm:t>
        <a:bodyPr/>
        <a:lstStyle/>
        <a:p>
          <a:endParaRPr lang="pl-PL"/>
        </a:p>
      </dgm:t>
    </dgm:pt>
    <dgm:pt modelId="{6222DF8F-79C5-48C2-80B1-5B6D90B3421C}" type="pres">
      <dgm:prSet presAssocID="{4A96D4F4-A416-4581-BC0E-1222744492D1}" presName="Name0" presStyleCnt="0">
        <dgm:presLayoutVars>
          <dgm:dir/>
          <dgm:animLvl val="lvl"/>
          <dgm:resizeHandles val="exact"/>
        </dgm:presLayoutVars>
      </dgm:prSet>
      <dgm:spPr/>
    </dgm:pt>
    <dgm:pt modelId="{9EFC13B8-6B5F-4541-B844-5114A3CA25AF}" type="pres">
      <dgm:prSet presAssocID="{76D30A7E-CE60-4A0E-BB1F-EC2DDC4B2094}" presName="Name8" presStyleCnt="0"/>
      <dgm:spPr/>
    </dgm:pt>
    <dgm:pt modelId="{B532CAC4-BDD5-4744-8ECC-E03E9D80989E}" type="pres">
      <dgm:prSet presAssocID="{76D30A7E-CE60-4A0E-BB1F-EC2DDC4B2094}" presName="level" presStyleLbl="node1" presStyleIdx="0" presStyleCnt="4" custScaleX="99332" custLinFactNeighborX="-121" custLinFactNeighborY="3871">
        <dgm:presLayoutVars>
          <dgm:chMax val="1"/>
          <dgm:bulletEnabled val="1"/>
        </dgm:presLayoutVars>
      </dgm:prSet>
      <dgm:spPr/>
    </dgm:pt>
    <dgm:pt modelId="{C8CBDBDA-A54D-45F9-95B7-650BDC0A9B4C}" type="pres">
      <dgm:prSet presAssocID="{76D30A7E-CE60-4A0E-BB1F-EC2DDC4B209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98A46E2-65BA-4764-88AD-E33BDA6115E0}" type="pres">
      <dgm:prSet presAssocID="{B6F86033-183C-40C5-9B0C-D582BFE90CB5}" presName="Name8" presStyleCnt="0"/>
      <dgm:spPr/>
    </dgm:pt>
    <dgm:pt modelId="{45CA6221-819B-476D-BA8B-1EF41D21825B}" type="pres">
      <dgm:prSet presAssocID="{B6F86033-183C-40C5-9B0C-D582BFE90CB5}" presName="level" presStyleLbl="node1" presStyleIdx="1" presStyleCnt="4" custScaleX="99677" custLinFactNeighborX="-163" custLinFactNeighborY="2140">
        <dgm:presLayoutVars>
          <dgm:chMax val="1"/>
          <dgm:bulletEnabled val="1"/>
        </dgm:presLayoutVars>
      </dgm:prSet>
      <dgm:spPr/>
    </dgm:pt>
    <dgm:pt modelId="{AB047E47-C286-4BC8-BFE4-C8F739783CFC}" type="pres">
      <dgm:prSet presAssocID="{B6F86033-183C-40C5-9B0C-D582BFE90C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BFEE4F-0489-47E4-8286-04E6ACAD117D}" type="pres">
      <dgm:prSet presAssocID="{9B22BD12-5F0C-4E34-B89E-3CE3C46D805D}" presName="Name8" presStyleCnt="0"/>
      <dgm:spPr/>
    </dgm:pt>
    <dgm:pt modelId="{E24983BA-4BFB-4FC1-9B2D-F4BE4FC7ECA0}" type="pres">
      <dgm:prSet presAssocID="{9B22BD12-5F0C-4E34-B89E-3CE3C46D805D}" presName="level" presStyleLbl="node1" presStyleIdx="2" presStyleCnt="4" custScaleX="99724" custLinFactNeighborX="-245" custLinFactNeighborY="2140">
        <dgm:presLayoutVars>
          <dgm:chMax val="1"/>
          <dgm:bulletEnabled val="1"/>
        </dgm:presLayoutVars>
      </dgm:prSet>
      <dgm:spPr/>
    </dgm:pt>
    <dgm:pt modelId="{6D0C858B-BCC3-4A59-9588-04CA4BE0B53D}" type="pres">
      <dgm:prSet presAssocID="{9B22BD12-5F0C-4E34-B89E-3CE3C46D805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520D3C-A971-4234-943D-BF58964AC53E}" type="pres">
      <dgm:prSet presAssocID="{D78CF3EF-9B29-46EB-A49D-D30AAEA0C841}" presName="Name8" presStyleCnt="0"/>
      <dgm:spPr/>
    </dgm:pt>
    <dgm:pt modelId="{19E668AB-206B-45E5-B60E-206C6E23779B}" type="pres">
      <dgm:prSet presAssocID="{D78CF3EF-9B29-46EB-A49D-D30AAEA0C841}" presName="level" presStyleLbl="node1" presStyleIdx="3" presStyleCnt="4" custScaleX="101682" custLinFactNeighborX="-489" custLinFactNeighborY="2486">
        <dgm:presLayoutVars>
          <dgm:chMax val="1"/>
          <dgm:bulletEnabled val="1"/>
        </dgm:presLayoutVars>
      </dgm:prSet>
      <dgm:spPr/>
    </dgm:pt>
    <dgm:pt modelId="{34D6EE19-5174-42DC-81DC-BAADD734BF63}" type="pres">
      <dgm:prSet presAssocID="{D78CF3EF-9B29-46EB-A49D-D30AAEA0C84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FBD5E42-59A6-46F7-93EB-4A92BAEE7A1C}" type="presOf" srcId="{9B22BD12-5F0C-4E34-B89E-3CE3C46D805D}" destId="{E24983BA-4BFB-4FC1-9B2D-F4BE4FC7ECA0}" srcOrd="0" destOrd="0" presId="urn:microsoft.com/office/officeart/2005/8/layout/pyramid3"/>
    <dgm:cxn modelId="{3DC0FA47-39CC-4561-97A3-EA040216F456}" srcId="{4A96D4F4-A416-4581-BC0E-1222744492D1}" destId="{D78CF3EF-9B29-46EB-A49D-D30AAEA0C841}" srcOrd="3" destOrd="0" parTransId="{7FF998C1-B6D6-4AF4-9010-FE340522B2C5}" sibTransId="{16F07B5C-F5EE-441E-941D-A09BF5745B26}"/>
    <dgm:cxn modelId="{3236CC68-D4CD-43D6-9611-1CD4B1473611}" type="presOf" srcId="{9B22BD12-5F0C-4E34-B89E-3CE3C46D805D}" destId="{6D0C858B-BCC3-4A59-9588-04CA4BE0B53D}" srcOrd="1" destOrd="0" presId="urn:microsoft.com/office/officeart/2005/8/layout/pyramid3"/>
    <dgm:cxn modelId="{00BDAC4E-7D84-4729-A127-429E0E1A7B2A}" srcId="{4A96D4F4-A416-4581-BC0E-1222744492D1}" destId="{76D30A7E-CE60-4A0E-BB1F-EC2DDC4B2094}" srcOrd="0" destOrd="0" parTransId="{C998CDF5-FF77-4D79-B69D-BAB7F582690F}" sibTransId="{645C8B64-1710-493D-845E-686D806A94D7}"/>
    <dgm:cxn modelId="{1837B454-5E98-49D6-997B-FBA1EB1738FB}" type="presOf" srcId="{76D30A7E-CE60-4A0E-BB1F-EC2DDC4B2094}" destId="{C8CBDBDA-A54D-45F9-95B7-650BDC0A9B4C}" srcOrd="1" destOrd="0" presId="urn:microsoft.com/office/officeart/2005/8/layout/pyramid3"/>
    <dgm:cxn modelId="{DFC6EE77-AA69-4D2B-B3A1-FC677AA26DF4}" type="presOf" srcId="{D78CF3EF-9B29-46EB-A49D-D30AAEA0C841}" destId="{34D6EE19-5174-42DC-81DC-BAADD734BF63}" srcOrd="1" destOrd="0" presId="urn:microsoft.com/office/officeart/2005/8/layout/pyramid3"/>
    <dgm:cxn modelId="{2D56A28A-CA4C-4543-B4CD-42ABFB38EE89}" type="presOf" srcId="{B6F86033-183C-40C5-9B0C-D582BFE90CB5}" destId="{AB047E47-C286-4BC8-BFE4-C8F739783CFC}" srcOrd="1" destOrd="0" presId="urn:microsoft.com/office/officeart/2005/8/layout/pyramid3"/>
    <dgm:cxn modelId="{EF60D59B-741E-4CA2-A05F-DC06F2470AD6}" srcId="{4A96D4F4-A416-4581-BC0E-1222744492D1}" destId="{B6F86033-183C-40C5-9B0C-D582BFE90CB5}" srcOrd="1" destOrd="0" parTransId="{3CDE4B35-7A67-427E-8FC9-6890268F056C}" sibTransId="{6C511363-FE4F-41C2-9F98-5292BBEA7749}"/>
    <dgm:cxn modelId="{C5D218B3-DAC2-4FB4-9ED2-846B3AD1735D}" type="presOf" srcId="{4A96D4F4-A416-4581-BC0E-1222744492D1}" destId="{6222DF8F-79C5-48C2-80B1-5B6D90B3421C}" srcOrd="0" destOrd="0" presId="urn:microsoft.com/office/officeart/2005/8/layout/pyramid3"/>
    <dgm:cxn modelId="{5CEAFFB4-0568-4E51-9434-8EB61932FB47}" type="presOf" srcId="{B6F86033-183C-40C5-9B0C-D582BFE90CB5}" destId="{45CA6221-819B-476D-BA8B-1EF41D21825B}" srcOrd="0" destOrd="0" presId="urn:microsoft.com/office/officeart/2005/8/layout/pyramid3"/>
    <dgm:cxn modelId="{ABB2A5C6-BCD2-46FB-8672-4DE247D70F28}" type="presOf" srcId="{D78CF3EF-9B29-46EB-A49D-D30AAEA0C841}" destId="{19E668AB-206B-45E5-B60E-206C6E23779B}" srcOrd="0" destOrd="0" presId="urn:microsoft.com/office/officeart/2005/8/layout/pyramid3"/>
    <dgm:cxn modelId="{9457E4E4-C5C7-4021-BA0F-BA0948EDEF35}" srcId="{4A96D4F4-A416-4581-BC0E-1222744492D1}" destId="{9B22BD12-5F0C-4E34-B89E-3CE3C46D805D}" srcOrd="2" destOrd="0" parTransId="{AF6924D8-3852-4AB2-A074-5AEBFF916AD5}" sibTransId="{F75BD7CF-2D87-4E53-BEA8-534A9305762A}"/>
    <dgm:cxn modelId="{837F6EF9-BCD6-4852-B049-8466F189E8A8}" type="presOf" srcId="{76D30A7E-CE60-4A0E-BB1F-EC2DDC4B2094}" destId="{B532CAC4-BDD5-4744-8ECC-E03E9D80989E}" srcOrd="0" destOrd="0" presId="urn:microsoft.com/office/officeart/2005/8/layout/pyramid3"/>
    <dgm:cxn modelId="{A890FB57-47A1-4080-A80E-21A948562116}" type="presParOf" srcId="{6222DF8F-79C5-48C2-80B1-5B6D90B3421C}" destId="{9EFC13B8-6B5F-4541-B844-5114A3CA25AF}" srcOrd="0" destOrd="0" presId="urn:microsoft.com/office/officeart/2005/8/layout/pyramid3"/>
    <dgm:cxn modelId="{4E1792E6-53D9-489D-9A74-C7232D4A166D}" type="presParOf" srcId="{9EFC13B8-6B5F-4541-B844-5114A3CA25AF}" destId="{B532CAC4-BDD5-4744-8ECC-E03E9D80989E}" srcOrd="0" destOrd="0" presId="urn:microsoft.com/office/officeart/2005/8/layout/pyramid3"/>
    <dgm:cxn modelId="{8EE519CE-D52F-455D-BF2A-47F344E7BDC1}" type="presParOf" srcId="{9EFC13B8-6B5F-4541-B844-5114A3CA25AF}" destId="{C8CBDBDA-A54D-45F9-95B7-650BDC0A9B4C}" srcOrd="1" destOrd="0" presId="urn:microsoft.com/office/officeart/2005/8/layout/pyramid3"/>
    <dgm:cxn modelId="{D081D576-D6E6-461F-BE12-51DFC57C58E7}" type="presParOf" srcId="{6222DF8F-79C5-48C2-80B1-5B6D90B3421C}" destId="{D98A46E2-65BA-4764-88AD-E33BDA6115E0}" srcOrd="1" destOrd="0" presId="urn:microsoft.com/office/officeart/2005/8/layout/pyramid3"/>
    <dgm:cxn modelId="{8AD1F420-635D-4F98-95F6-8D7D895B63CB}" type="presParOf" srcId="{D98A46E2-65BA-4764-88AD-E33BDA6115E0}" destId="{45CA6221-819B-476D-BA8B-1EF41D21825B}" srcOrd="0" destOrd="0" presId="urn:microsoft.com/office/officeart/2005/8/layout/pyramid3"/>
    <dgm:cxn modelId="{37A34CDF-3902-476C-842D-164A0AD277DD}" type="presParOf" srcId="{D98A46E2-65BA-4764-88AD-E33BDA6115E0}" destId="{AB047E47-C286-4BC8-BFE4-C8F739783CFC}" srcOrd="1" destOrd="0" presId="urn:microsoft.com/office/officeart/2005/8/layout/pyramid3"/>
    <dgm:cxn modelId="{2AE1A95B-40F3-47FF-A147-EE2AB257135E}" type="presParOf" srcId="{6222DF8F-79C5-48C2-80B1-5B6D90B3421C}" destId="{2EBFEE4F-0489-47E4-8286-04E6ACAD117D}" srcOrd="2" destOrd="0" presId="urn:microsoft.com/office/officeart/2005/8/layout/pyramid3"/>
    <dgm:cxn modelId="{72277C8A-088F-4C8E-8724-A0BF08DBF501}" type="presParOf" srcId="{2EBFEE4F-0489-47E4-8286-04E6ACAD117D}" destId="{E24983BA-4BFB-4FC1-9B2D-F4BE4FC7ECA0}" srcOrd="0" destOrd="0" presId="urn:microsoft.com/office/officeart/2005/8/layout/pyramid3"/>
    <dgm:cxn modelId="{A392ECBB-71FC-464F-8E25-DD4C29F3BBF8}" type="presParOf" srcId="{2EBFEE4F-0489-47E4-8286-04E6ACAD117D}" destId="{6D0C858B-BCC3-4A59-9588-04CA4BE0B53D}" srcOrd="1" destOrd="0" presId="urn:microsoft.com/office/officeart/2005/8/layout/pyramid3"/>
    <dgm:cxn modelId="{4AF661EE-2408-4CE1-8617-33E4D61F972B}" type="presParOf" srcId="{6222DF8F-79C5-48C2-80B1-5B6D90B3421C}" destId="{CE520D3C-A971-4234-943D-BF58964AC53E}" srcOrd="3" destOrd="0" presId="urn:microsoft.com/office/officeart/2005/8/layout/pyramid3"/>
    <dgm:cxn modelId="{B3166835-9344-4DB8-B46A-4CB01F0EF4C7}" type="presParOf" srcId="{CE520D3C-A971-4234-943D-BF58964AC53E}" destId="{19E668AB-206B-45E5-B60E-206C6E23779B}" srcOrd="0" destOrd="0" presId="urn:microsoft.com/office/officeart/2005/8/layout/pyramid3"/>
    <dgm:cxn modelId="{17A43DE6-3A1B-4716-AB21-32D43EB9ED36}" type="presParOf" srcId="{CE520D3C-A971-4234-943D-BF58964AC53E}" destId="{34D6EE19-5174-42DC-81DC-BAADD734BF63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2CAC4-BDD5-4744-8ECC-E03E9D80989E}">
      <dsp:nvSpPr>
        <dsp:cNvPr id="0" name=""/>
        <dsp:cNvSpPr/>
      </dsp:nvSpPr>
      <dsp:spPr>
        <a:xfrm rot="10800000">
          <a:off x="11752" y="39824"/>
          <a:ext cx="5480597" cy="1028803"/>
        </a:xfrm>
        <a:prstGeom prst="trapezoid">
          <a:avLst>
            <a:gd name="adj" fmla="val 67037"/>
          </a:avLst>
        </a:prstGeom>
        <a:solidFill>
          <a:srgbClr val="1321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>
              <a:solidFill>
                <a:schemeClr val="bg1"/>
              </a:solidFill>
              <a:latin typeface="Montserrat Medium" panose="00000600000000000000" pitchFamily="2" charset="-18"/>
            </a:rPr>
            <a:t>Uwaga</a:t>
          </a:r>
          <a:endParaRPr lang="pl-PL" sz="3600" kern="1200">
            <a:solidFill>
              <a:schemeClr val="bg1"/>
            </a:solidFill>
            <a:latin typeface="Montserrat Medium" panose="00000600000000000000" pitchFamily="2" charset="-18"/>
          </a:endParaRPr>
        </a:p>
      </dsp:txBody>
      <dsp:txXfrm rot="-10800000">
        <a:off x="970856" y="39824"/>
        <a:ext cx="3562388" cy="1028803"/>
      </dsp:txXfrm>
    </dsp:sp>
    <dsp:sp modelId="{45CA6221-819B-476D-BA8B-1EF41D21825B}">
      <dsp:nvSpPr>
        <dsp:cNvPr id="0" name=""/>
        <dsp:cNvSpPr/>
      </dsp:nvSpPr>
      <dsp:spPr>
        <a:xfrm rot="10800000">
          <a:off x="689619" y="1050819"/>
          <a:ext cx="4124724" cy="1028803"/>
        </a:xfrm>
        <a:prstGeom prst="trapezoid">
          <a:avLst>
            <a:gd name="adj" fmla="val 6703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>
              <a:solidFill>
                <a:schemeClr val="bg1"/>
              </a:solidFill>
              <a:latin typeface="Montserrat Medium" panose="00000600000000000000" pitchFamily="2" charset="-18"/>
            </a:rPr>
            <a:t>Zainteresowanie</a:t>
          </a:r>
          <a:endParaRPr lang="pl-PL" sz="3500" kern="1200">
            <a:solidFill>
              <a:schemeClr val="bg1"/>
            </a:solidFill>
            <a:latin typeface="Montserrat Medium" panose="00000600000000000000" pitchFamily="2" charset="-18"/>
          </a:endParaRPr>
        </a:p>
      </dsp:txBody>
      <dsp:txXfrm rot="-10800000">
        <a:off x="1411446" y="1050819"/>
        <a:ext cx="2681070" cy="1028803"/>
      </dsp:txXfrm>
    </dsp:sp>
    <dsp:sp modelId="{E24983BA-4BFB-4FC1-9B2D-F4BE4FC7ECA0}">
      <dsp:nvSpPr>
        <dsp:cNvPr id="0" name=""/>
        <dsp:cNvSpPr/>
      </dsp:nvSpPr>
      <dsp:spPr>
        <a:xfrm rot="10800000">
          <a:off x="1376411" y="2079622"/>
          <a:ext cx="2751112" cy="1028803"/>
        </a:xfrm>
        <a:prstGeom prst="trapezoid">
          <a:avLst>
            <a:gd name="adj" fmla="val 67037"/>
          </a:avLst>
        </a:prstGeom>
        <a:solidFill>
          <a:srgbClr val="4FA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>
              <a:solidFill>
                <a:schemeClr val="bg1"/>
              </a:solidFill>
              <a:latin typeface="Montserrat Medium" panose="00000600000000000000" pitchFamily="2" charset="-18"/>
            </a:rPr>
            <a:t>Pożądanie</a:t>
          </a:r>
          <a:endParaRPr lang="pl-PL" sz="2800" kern="1200">
            <a:solidFill>
              <a:schemeClr val="bg1"/>
            </a:solidFill>
            <a:latin typeface="Montserrat Medium" panose="00000600000000000000" pitchFamily="2" charset="-18"/>
          </a:endParaRPr>
        </a:p>
      </dsp:txBody>
      <dsp:txXfrm rot="-10800000">
        <a:off x="1857856" y="2079622"/>
        <a:ext cx="1788223" cy="1028803"/>
      </dsp:txXfrm>
    </dsp:sp>
    <dsp:sp modelId="{19E668AB-206B-45E5-B60E-206C6E23779B}">
      <dsp:nvSpPr>
        <dsp:cNvPr id="0" name=""/>
        <dsp:cNvSpPr/>
      </dsp:nvSpPr>
      <dsp:spPr>
        <a:xfrm rot="10800000">
          <a:off x="2050699" y="3086409"/>
          <a:ext cx="1402564" cy="1028803"/>
        </a:xfrm>
        <a:prstGeom prst="trapezoid">
          <a:avLst>
            <a:gd name="adj" fmla="val 67037"/>
          </a:avLst>
        </a:prstGeom>
        <a:solidFill>
          <a:srgbClr val="97D1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>
              <a:solidFill>
                <a:schemeClr val="bg1"/>
              </a:solidFill>
              <a:latin typeface="Montserrat Medium" panose="00000600000000000000" pitchFamily="2" charset="-18"/>
            </a:rPr>
            <a:t>Działanie</a:t>
          </a:r>
          <a:endParaRPr lang="pl-PL" sz="2400" kern="1200">
            <a:solidFill>
              <a:schemeClr val="bg1"/>
            </a:solidFill>
            <a:latin typeface="Montserrat Medium" panose="00000600000000000000" pitchFamily="2" charset="-18"/>
          </a:endParaRPr>
        </a:p>
      </dsp:txBody>
      <dsp:txXfrm rot="-10800000">
        <a:off x="2050699" y="3086409"/>
        <a:ext cx="1402564" cy="1028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91CBD-C3D1-4377-9146-898BF7A801D3}" type="datetimeFigureOut">
              <a:rPr lang="pl-PL" smtClean="0"/>
              <a:t>30.05.2022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697EA-BB2A-455D-9786-7A8C0A425A5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440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921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041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380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78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86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200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952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630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226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537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29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113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983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43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56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099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80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094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508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51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22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575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697EA-BB2A-455D-9786-7A8C0A425A5E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7678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26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67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="0" i="0" dirty="0">
              <a:solidFill>
                <a:srgbClr val="000000"/>
              </a:solidFill>
              <a:effectLst/>
              <a:latin typeface="Montserrat" panose="00000500000000000000" pitchFamily="2" charset="-1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501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="0" i="0" dirty="0">
              <a:solidFill>
                <a:srgbClr val="000000"/>
              </a:solidFill>
              <a:effectLst/>
              <a:latin typeface="Montserrat" panose="00000500000000000000" pitchFamily="2" charset="-1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38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9E424-AC62-486C-853F-B43D21046534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57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836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550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656144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646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656144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697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146331" cy="984885"/>
          </a:xfrm>
        </p:spPr>
        <p:txBody>
          <a:bodyPr>
            <a:sp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2418334"/>
            <a:ext cx="5146331" cy="1268039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2000"/>
            </a:lvl1pPr>
            <a:lvl2pPr marL="228600" indent="0">
              <a:buNone/>
              <a:defRPr sz="1600"/>
            </a:lvl2pPr>
            <a:lvl3pPr marL="457200" indent="0">
              <a:buNone/>
              <a:defRPr sz="1200"/>
            </a:lvl3pPr>
            <a:lvl4pPr marL="661988" indent="0">
              <a:buNone/>
              <a:defRPr sz="1100"/>
            </a:lvl4pPr>
            <a:lvl5pPr marL="855663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FB4210-801B-4ED3-BCD7-3A36E6E350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8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896264" cy="1107996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0"/>
            <a:ext cx="4616560" cy="1268039"/>
          </a:xfrm>
        </p:spPr>
        <p:txBody>
          <a:bodyPr anchor="ctr"/>
          <a:lstStyle>
            <a:lvl1pPr marL="400050" indent="-400050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69073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,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896264" cy="1107996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4749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259" y="1544139"/>
            <a:ext cx="4590644" cy="123110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4093482"/>
            <a:ext cx="3900714" cy="184666"/>
          </a:xfrm>
        </p:spPr>
        <p:txBody>
          <a:bodyPr/>
          <a:lstStyle>
            <a:lvl1pPr marL="0" indent="0">
              <a:buNone/>
              <a:defRPr sz="1200" baseline="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8837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656144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656144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6291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656144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656144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23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731186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600" indent="0">
              <a:buNone/>
              <a:defRPr sz="16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9568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529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529E7F-61D6-4CFA-BB65-DE435D12461D}"/>
              </a:ext>
            </a:extLst>
          </p:cNvPr>
          <p:cNvGrpSpPr/>
          <p:nvPr userDrawn="1"/>
        </p:nvGrpSpPr>
        <p:grpSpPr>
          <a:xfrm>
            <a:off x="517669" y="853440"/>
            <a:ext cx="462577" cy="392404"/>
            <a:chOff x="456592" y="1787773"/>
            <a:chExt cx="341665" cy="31062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4AD4F0E-20C6-4C31-B95F-3EE07AF54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592" y="1787773"/>
              <a:ext cx="341665" cy="310625"/>
            </a:xfrm>
            <a:prstGeom prst="triangle">
              <a:avLst/>
            </a:prstGeom>
            <a:solidFill>
              <a:schemeClr val="tx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085B33-E27D-485A-9D36-0BBBB5BF5203}"/>
                </a:ext>
              </a:extLst>
            </p:cNvPr>
            <p:cNvGrpSpPr/>
            <p:nvPr/>
          </p:nvGrpSpPr>
          <p:grpSpPr>
            <a:xfrm>
              <a:off x="627425" y="1886736"/>
              <a:ext cx="0" cy="160366"/>
              <a:chOff x="4791447" y="2616042"/>
              <a:chExt cx="0" cy="1427764"/>
            </a:xfrm>
            <a:solidFill>
              <a:srgbClr val="0078D7"/>
            </a:solidFill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A68D043-B061-449F-BF15-8EA695DF3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447" y="2616042"/>
                <a:ext cx="0" cy="1030199"/>
              </a:xfrm>
              <a:prstGeom prst="line">
                <a:avLst/>
              </a:prstGeom>
              <a:grpFill/>
              <a:ln w="25400">
                <a:solidFill>
                  <a:srgbClr val="50E6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3CD5AAF-D0BB-47FE-8836-80607426B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447" y="3793908"/>
                <a:ext cx="0" cy="249898"/>
              </a:xfrm>
              <a:prstGeom prst="line">
                <a:avLst/>
              </a:prstGeom>
              <a:grpFill/>
              <a:ln w="25400">
                <a:solidFill>
                  <a:srgbClr val="50E6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6F9F4AD-D9E4-4B2D-BB16-7D78794B4AB5}"/>
              </a:ext>
            </a:extLst>
          </p:cNvPr>
          <p:cNvGrpSpPr/>
          <p:nvPr userDrawn="1"/>
        </p:nvGrpSpPr>
        <p:grpSpPr>
          <a:xfrm>
            <a:off x="510453" y="2410763"/>
            <a:ext cx="399327" cy="399327"/>
            <a:chOff x="4696146" y="2848968"/>
            <a:chExt cx="399327" cy="399327"/>
          </a:xfrm>
          <a:solidFill>
            <a:schemeClr val="accent1"/>
          </a:solidFill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63B08B1-731E-481C-85E7-F3911F3D3F6A}"/>
                </a:ext>
              </a:extLst>
            </p:cNvPr>
            <p:cNvSpPr/>
            <p:nvPr/>
          </p:nvSpPr>
          <p:spPr bwMode="auto">
            <a:xfrm>
              <a:off x="4696146" y="2848968"/>
              <a:ext cx="399327" cy="399327"/>
            </a:xfrm>
            <a:prstGeom prst="ellipse">
              <a:avLst/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47CE-51CE-4F48-8557-FFB4743621C4}"/>
                </a:ext>
              </a:extLst>
            </p:cNvPr>
            <p:cNvGrpSpPr/>
            <p:nvPr/>
          </p:nvGrpSpPr>
          <p:grpSpPr>
            <a:xfrm>
              <a:off x="4777867" y="2968337"/>
              <a:ext cx="236281" cy="177211"/>
              <a:chOff x="4801015" y="2979911"/>
              <a:chExt cx="236281" cy="177211"/>
            </a:xfrm>
            <a:grpFill/>
          </p:grpSpPr>
          <p:sp>
            <p:nvSpPr>
              <p:cNvPr id="95" name="Freeform 95">
                <a:extLst>
                  <a:ext uri="{FF2B5EF4-FFF2-40B4-BE49-F238E27FC236}">
                    <a16:creationId xmlns:a16="http://schemas.microsoft.com/office/drawing/2014/main" id="{1B11ECEC-5CBC-4CF2-BE97-F18A14E97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085" y="2979911"/>
                <a:ext cx="177211" cy="177211"/>
              </a:xfrm>
              <a:custGeom>
                <a:avLst/>
                <a:gdLst>
                  <a:gd name="T0" fmla="*/ 0 w 135"/>
                  <a:gd name="T1" fmla="*/ 115 h 135"/>
                  <a:gd name="T2" fmla="*/ 20 w 135"/>
                  <a:gd name="T3" fmla="*/ 135 h 135"/>
                  <a:gd name="T4" fmla="*/ 135 w 135"/>
                  <a:gd name="T5" fmla="*/ 20 h 135"/>
                  <a:gd name="T6" fmla="*/ 115 w 135"/>
                  <a:gd name="T7" fmla="*/ 0 h 135"/>
                  <a:gd name="T8" fmla="*/ 0 w 135"/>
                  <a:gd name="T9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5">
                    <a:moveTo>
                      <a:pt x="0" y="115"/>
                    </a:moveTo>
                    <a:lnTo>
                      <a:pt x="20" y="135"/>
                    </a:lnTo>
                    <a:lnTo>
                      <a:pt x="135" y="20"/>
                    </a:lnTo>
                    <a:lnTo>
                      <a:pt x="115" y="0"/>
                    </a:ln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Freeform 96">
                <a:extLst>
                  <a:ext uri="{FF2B5EF4-FFF2-40B4-BE49-F238E27FC236}">
                    <a16:creationId xmlns:a16="http://schemas.microsoft.com/office/drawing/2014/main" id="{0EF823B6-1B90-4B5E-B41B-8B94CF677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1015" y="3044232"/>
                <a:ext cx="112890" cy="112890"/>
              </a:xfrm>
              <a:custGeom>
                <a:avLst/>
                <a:gdLst>
                  <a:gd name="T0" fmla="*/ 65 w 86"/>
                  <a:gd name="T1" fmla="*/ 86 h 86"/>
                  <a:gd name="T2" fmla="*/ 86 w 86"/>
                  <a:gd name="T3" fmla="*/ 65 h 86"/>
                  <a:gd name="T4" fmla="*/ 20 w 86"/>
                  <a:gd name="T5" fmla="*/ 0 h 86"/>
                  <a:gd name="T6" fmla="*/ 0 w 86"/>
                  <a:gd name="T7" fmla="*/ 21 h 86"/>
                  <a:gd name="T8" fmla="*/ 65 w 86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6">
                    <a:moveTo>
                      <a:pt x="65" y="86"/>
                    </a:moveTo>
                    <a:lnTo>
                      <a:pt x="86" y="65"/>
                    </a:lnTo>
                    <a:lnTo>
                      <a:pt x="20" y="0"/>
                    </a:lnTo>
                    <a:lnTo>
                      <a:pt x="0" y="21"/>
                    </a:lnTo>
                    <a:lnTo>
                      <a:pt x="65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17F5069-DD85-4751-8F16-43699342FFCD}"/>
              </a:ext>
            </a:extLst>
          </p:cNvPr>
          <p:cNvCxnSpPr>
            <a:cxnSpLocks/>
          </p:cNvCxnSpPr>
          <p:nvPr userDrawn="1"/>
        </p:nvCxnSpPr>
        <p:spPr>
          <a:xfrm>
            <a:off x="4985548" y="360375"/>
            <a:ext cx="0" cy="614983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97">
            <a:extLst>
              <a:ext uri="{FF2B5EF4-FFF2-40B4-BE49-F238E27FC236}">
                <a16:creationId xmlns:a16="http://schemas.microsoft.com/office/drawing/2014/main" id="{8E5BA7EF-4880-4CE2-9AC8-597E6EAA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239" y="471869"/>
            <a:ext cx="6381214" cy="369332"/>
          </a:xfrm>
        </p:spPr>
        <p:txBody>
          <a:bodyPr/>
          <a:lstStyle>
            <a:lvl1pPr>
              <a:defRPr sz="2400" spc="-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F9D0C71E-C989-4FDC-853D-882FFE7B3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669" y="1400856"/>
            <a:ext cx="4392997" cy="49244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kumimoji="0" lang="en-US" sz="1600" b="1" i="0" u="none" strike="noStrike" kern="1200" cap="none" normalizeH="0" dirty="0" smtClean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1" name="Text Placeholder 99">
            <a:extLst>
              <a:ext uri="{FF2B5EF4-FFF2-40B4-BE49-F238E27FC236}">
                <a16:creationId xmlns:a16="http://schemas.microsoft.com/office/drawing/2014/main" id="{A01CD1E5-1DCC-41B8-B4EA-CFB762C5D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669" y="2936557"/>
            <a:ext cx="4392997" cy="49244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kumimoji="0" lang="en-US" sz="1600" b="1" i="0" u="none" strike="noStrike" kern="1200" cap="none" normalizeH="0" dirty="0" smtClean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4053DBA1-CC7D-4163-BC84-83368ABBE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7668" y="4199822"/>
            <a:ext cx="4392982" cy="184666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78D4"/>
              </a:buClr>
              <a:buSzPct val="150000"/>
              <a:buFont typeface="Arial" panose="020B0604020202020204" pitchFamily="34" charset="0"/>
              <a:buBlip>
                <a:blip r:embed="rId2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316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-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5279E0-7ADE-4810-B3CF-D2664576264B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731186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896264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orient="horz" pos="15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3343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913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93839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9D9DD-AD9A-4124-B9B6-607F880F55D1}"/>
              </a:ext>
            </a:extLst>
          </p:cNvPr>
          <p:cNvSpPr txBox="1"/>
          <p:nvPr userDrawn="1"/>
        </p:nvSpPr>
        <p:spPr>
          <a:xfrm>
            <a:off x="5467623" y="6628421"/>
            <a:ext cx="125675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4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014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8101D-63BB-43A3-AF77-49F3E8E0DF7D}"/>
              </a:ext>
            </a:extLst>
          </p:cNvPr>
          <p:cNvSpPr txBox="1"/>
          <p:nvPr userDrawn="1"/>
        </p:nvSpPr>
        <p:spPr>
          <a:xfrm>
            <a:off x="5467623" y="6628421"/>
            <a:ext cx="125675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62093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F2067-A88A-42F4-897F-95CE6EADA63E}"/>
              </a:ext>
            </a:extLst>
          </p:cNvPr>
          <p:cNvSpPr txBox="1"/>
          <p:nvPr userDrawn="1"/>
        </p:nvSpPr>
        <p:spPr>
          <a:xfrm>
            <a:off x="5467623" y="6628421"/>
            <a:ext cx="125675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4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029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229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739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ECAF6-01D1-4A07-92FE-B5395A1F59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963" y="1011238"/>
            <a:ext cx="11020425" cy="276999"/>
          </a:xfrm>
        </p:spPr>
        <p:txBody>
          <a:bodyPr/>
          <a:lstStyle>
            <a:lvl1pPr marL="0" indent="0" algn="ctr"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AC8589-FDF7-4667-8A34-119954413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782" y="4323781"/>
            <a:ext cx="5394960" cy="2830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</a:lstStyle>
          <a:p>
            <a:pPr marL="0" marR="0" lvl="0" indent="0" algn="ctr" defTabSz="93211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AB83829-253A-49BA-8737-841C05CDFB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323781"/>
            <a:ext cx="5394960" cy="283026"/>
          </a:xfrm>
        </p:spPr>
        <p:txBody>
          <a:bodyPr/>
          <a:lstStyle>
            <a:lvl1pPr marL="0" indent="0" algn="ctr"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</a:lstStyle>
          <a:p>
            <a:pPr marL="0" marR="0" lvl="0" indent="0" algn="ctr" defTabSz="93211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76A965-0A09-4509-A75F-D069922D6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074" y="3429000"/>
            <a:ext cx="5394960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B225439-48A6-4564-B467-20E78B8EC8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429000"/>
            <a:ext cx="5394960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8202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56144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100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61129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7552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9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253213-343D-EC4E-80BF-981DFB484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409302"/>
            <a:ext cx="11390811" cy="670562"/>
          </a:xfrm>
        </p:spPr>
        <p:txBody>
          <a:bodyPr>
            <a:noAutofit/>
          </a:bodyPr>
          <a:lstStyle>
            <a:lvl1pPr marL="0" indent="0" algn="l">
              <a:buNone/>
              <a:defRPr sz="4000" b="1" i="0" spc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9B133C-4C10-6645-86DA-1C2FAC40C9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990654"/>
            <a:ext cx="11390811" cy="32582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EF1F14-E210-5E4E-AD6C-FBD6DF26F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1543324"/>
            <a:ext cx="11390811" cy="409484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Resource one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C564A0-0574-3C49-B906-26C4F1AEC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3061808"/>
            <a:ext cx="11390811" cy="32582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225D99-49B0-2E46-B722-9704BD510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2614478"/>
            <a:ext cx="11390811" cy="409484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Resource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E99198-C76E-0241-B2DA-C2A5A625E1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4145864"/>
            <a:ext cx="11390811" cy="32582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034F082-8123-8E4C-A5CC-07E4E4ACF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5760" y="3698534"/>
            <a:ext cx="11390811" cy="409484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Resource three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33C998-789B-514E-A3A0-846C4E2DD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760" y="5217018"/>
            <a:ext cx="11390811" cy="32582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BF7D92B-2BC7-E245-BED5-0A8EEB343D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760" y="4769688"/>
            <a:ext cx="11390811" cy="409484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Resource four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BE33B-9858-0048-9598-E206E5FC5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2275" y="6346520"/>
            <a:ext cx="1517649" cy="5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FA76-78BA-4BFD-B29A-9FC17941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95413-0B1D-4336-B4E3-BC89D555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4FB0-EEF3-41E1-BF50-606FE97A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F2D9-823E-4989-B840-A9034332172A}" type="datetimeFigureOut">
              <a:rPr lang="pl-PL" smtClean="0"/>
              <a:t>30.05.2022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26-5246-4B7C-BF37-2EAB64C1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74E73-3879-44A4-8757-BFBEDE1A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0F09-7291-49C2-9ECC-673C2222EED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3167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1B5428-3680-4ADB-AE82-251533248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0EED3A0-FB07-479D-8A04-A30EE9184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77C5C65-A86B-44C6-91E4-F184AE5B7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CB4BE80-E7AE-4603-8AEF-D4616DAC7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CEF6A94-F3E1-4F04-9BE8-61EB4626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661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703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78295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33454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ECAF6-01D1-4A07-92FE-B5395A1F59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963" y="1011238"/>
            <a:ext cx="11020425" cy="276999"/>
          </a:xfrm>
        </p:spPr>
        <p:txBody>
          <a:bodyPr/>
          <a:lstStyle>
            <a:lvl1pPr marL="0" indent="0" algn="ctr"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76A965-0A09-4509-A75F-D069922D6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21142" y="3029239"/>
            <a:ext cx="274320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B225439-48A6-4564-B467-20E78B8EC8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69349" y="3029239"/>
            <a:ext cx="274320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A540805-6117-4E52-B712-8A1B742727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6848" y="3029239"/>
            <a:ext cx="274320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221CD37-8AA4-4A2C-B504-84E0358EAE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21142" y="3495840"/>
            <a:ext cx="27432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152B689-2031-40C0-855A-633825952C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69349" y="3495840"/>
            <a:ext cx="27432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6F48164-900E-456F-BEA4-C8EF3036E9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16848" y="3495840"/>
            <a:ext cx="27432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E2BA2E-AD1E-42AD-936A-B9C3A8FD276A}"/>
              </a:ext>
            </a:extLst>
          </p:cNvPr>
          <p:cNvCxnSpPr>
            <a:cxnSpLocks/>
          </p:cNvCxnSpPr>
          <p:nvPr userDrawn="1"/>
        </p:nvCxnSpPr>
        <p:spPr>
          <a:xfrm>
            <a:off x="8740508" y="3438297"/>
            <a:ext cx="1206873" cy="0"/>
          </a:xfrm>
          <a:prstGeom prst="line">
            <a:avLst/>
          </a:prstGeom>
          <a:ln w="12700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B20D98-186C-4CFC-B33D-38AB91A163D9}"/>
              </a:ext>
            </a:extLst>
          </p:cNvPr>
          <p:cNvCxnSpPr>
            <a:cxnSpLocks/>
          </p:cNvCxnSpPr>
          <p:nvPr userDrawn="1"/>
        </p:nvCxnSpPr>
        <p:spPr>
          <a:xfrm>
            <a:off x="5492563" y="3441028"/>
            <a:ext cx="1206873" cy="0"/>
          </a:xfrm>
          <a:prstGeom prst="line">
            <a:avLst/>
          </a:prstGeom>
          <a:ln w="12700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6DD518-08A3-4FFD-BD76-2F67DD5E5F4D}"/>
              </a:ext>
            </a:extLst>
          </p:cNvPr>
          <p:cNvCxnSpPr>
            <a:cxnSpLocks/>
          </p:cNvCxnSpPr>
          <p:nvPr userDrawn="1"/>
        </p:nvCxnSpPr>
        <p:spPr>
          <a:xfrm>
            <a:off x="2002904" y="3442310"/>
            <a:ext cx="1206873" cy="0"/>
          </a:xfrm>
          <a:prstGeom prst="line">
            <a:avLst/>
          </a:prstGeom>
          <a:ln w="12700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512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1B5428-3680-4ADB-AE82-251533248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0EED3A0-FB07-479D-8A04-A30EE9184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77C5C65-A86B-44C6-91E4-F184AE5B7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CB4BE80-E7AE-4603-8AEF-D4616DAC7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CEF6A94-F3E1-4F04-9BE8-61EB4626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186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23C060-B24B-4339-A6BA-6B11AE72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D3BBD0-BBE2-42BC-863F-4535E26D3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EC696F3-F78A-4214-81BC-D1A65753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4E58773-192E-4189-81F5-3C2D27C36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D5C0DE9-F8F2-47D4-8FFB-EAC1A97E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54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75AEE-7B5B-4605-BB74-7AF746C0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27CCD7E-0C6D-4972-A50D-E5567D40E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CD34017-D291-4DCD-885F-01800819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7AB530-8FC8-4F2C-B80E-74EB919E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85F5EC-E98B-45DF-B250-CB30775F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008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CA9527-F617-4738-B13B-BFA8E41D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557406-6F6C-4223-B26F-C3E0A680A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6471796-EEFC-410D-8E59-21CC9330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6438C79-746A-48A9-89C4-45B7EC7FD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B1F03DC-42FC-418F-9F2B-2702FE332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A9CA2BC-96F0-41FA-864F-2530D64B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98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7C9020-E93C-4957-BF84-13E36F74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696AB08-E025-477E-98BF-F09A79ABB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9C7F67-3E30-4BC1-B735-15AFE4F40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7BA1D50-1659-469E-987D-46730FD7C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CF762515-2E60-40F6-80AF-928A659A8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27D3CDD-1A6D-4A6A-BB38-4A73C03E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52D5AEF-309B-4A4A-9CFA-5948FC15C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F78BF02-AE2B-45D3-ADD4-2B54D4AE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418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2E82A5-9C86-48CC-BE08-43BE7EF0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E6A4299-574C-4819-877B-D1DB0CF96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297AFB7-11B3-4EE4-8D98-26890060E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4D446E9-1B02-4F79-AFD8-229B981F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433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DB7F30C-C40D-4DDC-BEC1-F85EA442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9C7ABF3-0235-4805-BA9A-0C1FD68F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DCC1BF-FCEA-428A-9263-96635A09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039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793FE4-0237-4AA8-9953-3AD6A6E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95559E-AF5F-4F85-9B6E-507EC144E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3FE3166-6FED-434B-BD2C-0C2E8C9D8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234A34B-1F51-4A86-8B14-87DEC2EB4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9A53A09-97A7-4F16-89F3-D19A4DED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467F2D4-C42B-47BF-92B0-CAC652DE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409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DA9A94-D57A-4E48-A817-BA992919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4AF1B7D-7784-4C6D-81B1-52B6DAD20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5241087-3B84-4DED-849C-5DB6469F2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9D144C6-4FFB-48A1-AEB4-83D6B4CB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B3ABAA9-EAD3-4D86-9912-4483D2F9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4C59D48-610E-4208-BBFA-C5D2D3A4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918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102CF5-FE3E-4E96-AF6A-5175F10F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2C6C50B-04DB-488A-9A8B-A3415DCAF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5C19CE0-42E3-43F1-918A-7EDD1093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234E8BA-438C-4878-9C2E-A4CFAAFB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B35DDAC-0446-41F9-A056-FFDA92C3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ECAF6-01D1-4A07-92FE-B5395A1F59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963" y="1011238"/>
            <a:ext cx="11020425" cy="276999"/>
          </a:xfrm>
        </p:spPr>
        <p:txBody>
          <a:bodyPr/>
          <a:lstStyle>
            <a:lvl1pPr marL="0" indent="0" algn="ctr"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884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D33CD70-B095-46AC-A29E-742D1473E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578BE70-F499-49EB-A72D-9B4827F62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7BCB423-29F2-4758-957A-CA7BBE12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4A0E5D4-413E-49A8-A5F2-2FB4E9A4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1AB6436-BEFA-485B-B00C-7774B06A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935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208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41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428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157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30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41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1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092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5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174341385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835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3019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41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704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1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6" r:id="rId3"/>
    <p:sldLayoutId id="2147483708" r:id="rId4"/>
    <p:sldLayoutId id="2147483709" r:id="rId5"/>
    <p:sldLayoutId id="2147483710" r:id="rId6"/>
    <p:sldLayoutId id="2147483711" r:id="rId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656145"/>
            <a:ext cx="11018520" cy="1452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5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40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18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16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14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14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25" orient="horz" pos="288">
          <p15:clr>
            <a:srgbClr val="C35EA4"/>
          </p15:clr>
        </p15:guide>
        <p15:guide id="26" orient="horz" pos="4032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480E2-F7F1-4C5A-85AB-51588E82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391B4-2E58-40A6-BDC9-91FE886D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C4F58-A3FC-440F-B481-1A17CA81B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EF2D9-823E-4989-B840-A9034332172A}" type="datetimeFigureOut">
              <a:rPr lang="pl-PL" smtClean="0"/>
              <a:t>30.05.2022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09C55-D9D7-47A5-9541-447F57CDA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8E29B-496D-478B-888D-F14F67999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A0F09-7291-49C2-9ECC-673C2222EED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19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0F16AD1-DFCE-491B-9348-734736E6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CA8A704-7B41-425F-99CE-AA839DFA1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1B28407-780B-4B4E-86B2-3C8A338BD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E2D07-1D2E-4FFA-B6E6-1661B8334D1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EE7D970-B986-498C-9335-4D1D9BA34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E4CB34-6308-441C-A4F4-2C4952AD3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DEC2B-27BB-4CD0-8700-E88E7537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6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5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image" Target="../media/image33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5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8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64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65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6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1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0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svg"/><Relationship Id="rId18" Type="http://schemas.openxmlformats.org/officeDocument/2006/relationships/image" Target="../media/image86.svg"/><Relationship Id="rId26" Type="http://schemas.openxmlformats.org/officeDocument/2006/relationships/image" Target="../media/image93.png"/><Relationship Id="rId39" Type="http://schemas.openxmlformats.org/officeDocument/2006/relationships/image" Target="../media/image104.png"/><Relationship Id="rId21" Type="http://schemas.openxmlformats.org/officeDocument/2006/relationships/image" Target="../media/image88.png"/><Relationship Id="rId34" Type="http://schemas.openxmlformats.org/officeDocument/2006/relationships/image" Target="../media/image100.jpeg"/><Relationship Id="rId42" Type="http://schemas.openxmlformats.org/officeDocument/2006/relationships/image" Target="../media/image107.jpeg"/><Relationship Id="rId47" Type="http://schemas.openxmlformats.org/officeDocument/2006/relationships/hyperlink" Target="mailto:kontakt@tidk.pl" TargetMode="External"/><Relationship Id="rId7" Type="http://schemas.openxmlformats.org/officeDocument/2006/relationships/image" Target="../media/image77.png"/><Relationship Id="rId2" Type="http://schemas.openxmlformats.org/officeDocument/2006/relationships/image" Target="../media/image11.jpeg"/><Relationship Id="rId16" Type="http://schemas.openxmlformats.org/officeDocument/2006/relationships/image" Target="../media/image84.png"/><Relationship Id="rId29" Type="http://schemas.openxmlformats.org/officeDocument/2006/relationships/hyperlink" Target="https://www.google.pl/url?sa=i&amp;rct=j&amp;q=&amp;esrc=s&amp;source=images&amp;cd=&amp;cad=rja&amp;uact=8&amp;ved=0ahUKEwi9mK3Ev8HXAhXqJJoKHbKVBHUQjRwIBw&amp;url=http://logo-logos.com/hochland-logo-576.html&amp;psig=AOvVaw2i5YZt5jE2Pioj95jRHJGD&amp;ust=1510866785579937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google.pl/url?sa=i&amp;rct=j&amp;q=&amp;esrc=s&amp;source=images&amp;cd=&amp;cad=rja&amp;uact=8&amp;ved=0ahUKEwivzrXMv8HXAhXnYpoKHU-JC1kQjRwIBw&amp;url=https://www.dobregniazdka.pl/abb&amp;psig=AOvVaw33_6HXX9iFA9ilc0a8H4WF&amp;ust=1510866806415115" TargetMode="External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32" Type="http://schemas.openxmlformats.org/officeDocument/2006/relationships/image" Target="../media/image98.png"/><Relationship Id="rId37" Type="http://schemas.openxmlformats.org/officeDocument/2006/relationships/image" Target="../media/image102.png"/><Relationship Id="rId40" Type="http://schemas.openxmlformats.org/officeDocument/2006/relationships/image" Target="../media/image105.jpeg"/><Relationship Id="rId45" Type="http://schemas.openxmlformats.org/officeDocument/2006/relationships/image" Target="../media/image110.png"/><Relationship Id="rId5" Type="http://schemas.openxmlformats.org/officeDocument/2006/relationships/image" Target="../media/image76.svg"/><Relationship Id="rId15" Type="http://schemas.openxmlformats.org/officeDocument/2006/relationships/hyperlink" Target="https://www.google.pl/url?sa=i&amp;rct=j&amp;q=&amp;esrc=s&amp;source=images&amp;cd=&amp;cad=rja&amp;uact=8&amp;ved=0ahUKEwiJ8o-HwMHXAhUoQZoKHcliBMcQjRwIBw&amp;url=http://www.luxmed.pl/&amp;psig=AOvVaw3zhEVo0hrUc2Oyce21wv9w&amp;ust=1510866924895087" TargetMode="External"/><Relationship Id="rId23" Type="http://schemas.openxmlformats.org/officeDocument/2006/relationships/image" Target="../media/image90.svg"/><Relationship Id="rId28" Type="http://schemas.openxmlformats.org/officeDocument/2006/relationships/image" Target="../media/image95.jpeg"/><Relationship Id="rId36" Type="http://schemas.openxmlformats.org/officeDocument/2006/relationships/image" Target="../media/image101.jpeg"/><Relationship Id="rId10" Type="http://schemas.openxmlformats.org/officeDocument/2006/relationships/image" Target="../media/image79.png"/><Relationship Id="rId19" Type="http://schemas.openxmlformats.org/officeDocument/2006/relationships/hyperlink" Target="https://www.google.pl/url?sa=i&amp;rct=j&amp;q=&amp;esrc=s&amp;source=images&amp;cd=&amp;cad=rja&amp;uact=8&amp;ved=0ahUKEwjp9-aqv8HXAhXMIpoKHe9BApUQjRwIBw&amp;url=https://en.wikipedia.org/wiki/Hoffmann-La_Roche&amp;psig=AOvVaw0Df2eQsOJhFsGUekaAR3XB&amp;ust=1510866715924332" TargetMode="External"/><Relationship Id="rId31" Type="http://schemas.openxmlformats.org/officeDocument/2006/relationships/image" Target="../media/image97.png"/><Relationship Id="rId44" Type="http://schemas.openxmlformats.org/officeDocument/2006/relationships/image" Target="../media/image109.png"/><Relationship Id="rId4" Type="http://schemas.openxmlformats.org/officeDocument/2006/relationships/image" Target="../media/image75.png"/><Relationship Id="rId9" Type="http://schemas.openxmlformats.org/officeDocument/2006/relationships/hyperlink" Target="https://www.google.pl/url?sa=i&amp;rct=j&amp;q=&amp;esrc=s&amp;source=images&amp;cd=&amp;cad=rja&amp;uact=8&amp;ved=0ahUKEwiBr7m6wsHXAhUmJJoKHSU8BbIQjRwIBw&amp;url=http://splatapozyczki.pl/kredyt-konsolidacyjny-w-pko-bp-koszty-i-opinie-klientow/&amp;psig=AOvVaw39HOL6K9unamukjO82tJVr&amp;ust=1510867556889343" TargetMode="External"/><Relationship Id="rId14" Type="http://schemas.openxmlformats.org/officeDocument/2006/relationships/image" Target="../media/image83.png"/><Relationship Id="rId22" Type="http://schemas.openxmlformats.org/officeDocument/2006/relationships/image" Target="../media/image89.png"/><Relationship Id="rId27" Type="http://schemas.openxmlformats.org/officeDocument/2006/relationships/image" Target="../media/image94.svg"/><Relationship Id="rId30" Type="http://schemas.openxmlformats.org/officeDocument/2006/relationships/image" Target="../media/image96.png"/><Relationship Id="rId35" Type="http://schemas.openxmlformats.org/officeDocument/2006/relationships/hyperlink" Target="https://www.bing.com/images/search?view=detailV2&amp;ccid=QItDTPME&amp;id=8064B9DF6D0340E62B3A8237F417A71D20F4C7C9&amp;thid=OIP.QItDTPMEhiwU68T2NdV6NQHaA6&amp;q=jappessen+boenong&amp;simid=608013946492947415&amp;selectedIndex=8" TargetMode="External"/><Relationship Id="rId43" Type="http://schemas.openxmlformats.org/officeDocument/2006/relationships/image" Target="../media/image108.jpeg"/><Relationship Id="rId48" Type="http://schemas.openxmlformats.org/officeDocument/2006/relationships/hyperlink" Target="inkedin.com/company/tidk" TargetMode="External"/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92.png"/><Relationship Id="rId33" Type="http://schemas.openxmlformats.org/officeDocument/2006/relationships/image" Target="../media/image99.jpeg"/><Relationship Id="rId38" Type="http://schemas.openxmlformats.org/officeDocument/2006/relationships/image" Target="../media/image103.svg"/><Relationship Id="rId46" Type="http://schemas.openxmlformats.org/officeDocument/2006/relationships/hyperlink" Target="https://tidk.pl/en/" TargetMode="External"/><Relationship Id="rId20" Type="http://schemas.openxmlformats.org/officeDocument/2006/relationships/image" Target="../media/image87.png"/><Relationship Id="rId41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061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3AFB29CD-37D0-4715-7EAE-CBC2A7687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6" name="Prostokąt 15">
            <a:extLst>
              <a:ext uri="{FF2B5EF4-FFF2-40B4-BE49-F238E27FC236}">
                <a16:creationId xmlns:a16="http://schemas.microsoft.com/office/drawing/2014/main" id="{946AA0DE-E564-78B8-0395-B94A7AF52B0D}"/>
              </a:ext>
            </a:extLst>
          </p:cNvPr>
          <p:cNvSpPr/>
          <p:nvPr/>
        </p:nvSpPr>
        <p:spPr>
          <a:xfrm>
            <a:off x="300350" y="1394961"/>
            <a:ext cx="7915901" cy="29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03FD4999-8A75-A684-A04E-73D68236A029}"/>
              </a:ext>
            </a:extLst>
          </p:cNvPr>
          <p:cNvSpPr/>
          <p:nvPr/>
        </p:nvSpPr>
        <p:spPr>
          <a:xfrm>
            <a:off x="360420" y="1448356"/>
            <a:ext cx="6540964" cy="2883364"/>
          </a:xfrm>
          <a:prstGeom prst="rect">
            <a:avLst/>
          </a:prstGeom>
          <a:solidFill>
            <a:srgbClr val="B0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D8FCA79-05F8-1F82-A954-0D60D915D1B9}"/>
              </a:ext>
            </a:extLst>
          </p:cNvPr>
          <p:cNvSpPr/>
          <p:nvPr/>
        </p:nvSpPr>
        <p:spPr>
          <a:xfrm>
            <a:off x="505874" y="1644349"/>
            <a:ext cx="6250055" cy="2386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9B2B81E-8AA3-FDF3-E844-BCA44F4C5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4" y="2078953"/>
            <a:ext cx="1135929" cy="2012569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9ACA7838-604E-CCAF-8FEA-DDB09D126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47" y="2078954"/>
            <a:ext cx="2018800" cy="2012569"/>
          </a:xfrm>
          <a:prstGeom prst="rect">
            <a:avLst/>
          </a:prstGeom>
        </p:spPr>
      </p:pic>
      <p:pic>
        <p:nvPicPr>
          <p:cNvPr id="13" name="Obraz 12" descr="Obraz zawierający stół&#10;&#10;Opis wygenerowany automatycznie">
            <a:extLst>
              <a:ext uri="{FF2B5EF4-FFF2-40B4-BE49-F238E27FC236}">
                <a16:creationId xmlns:a16="http://schemas.microsoft.com/office/drawing/2014/main" id="{198C444C-D31F-9D94-59D7-341218C4F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90" y="2078953"/>
            <a:ext cx="2136039" cy="2012569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89125DD2-DE67-38AA-7320-2CAD7EDE4C0C}"/>
              </a:ext>
            </a:extLst>
          </p:cNvPr>
          <p:cNvSpPr/>
          <p:nvPr/>
        </p:nvSpPr>
        <p:spPr>
          <a:xfrm>
            <a:off x="6959935" y="1448356"/>
            <a:ext cx="1201401" cy="2874398"/>
          </a:xfrm>
          <a:prstGeom prst="rect">
            <a:avLst/>
          </a:prstGeom>
          <a:solidFill>
            <a:srgbClr val="B0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069F53-18B1-BD6D-F1DF-66DDAB65D48A}"/>
              </a:ext>
            </a:extLst>
          </p:cNvPr>
          <p:cNvSpPr txBox="1">
            <a:spLocks/>
          </p:cNvSpPr>
          <p:nvPr/>
        </p:nvSpPr>
        <p:spPr>
          <a:xfrm>
            <a:off x="368927" y="72031"/>
            <a:ext cx="10321271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jak zagospodarować przestrzeń?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C5225FBF-213A-EB45-E638-8C89DB46F410}"/>
              </a:ext>
            </a:extLst>
          </p:cNvPr>
          <p:cNvSpPr/>
          <p:nvPr/>
        </p:nvSpPr>
        <p:spPr>
          <a:xfrm>
            <a:off x="714166" y="2905026"/>
            <a:ext cx="780911" cy="360421"/>
          </a:xfrm>
          <a:prstGeom prst="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latin typeface="Montserrat Medium" panose="00000600000000000000" pitchFamily="2" charset="-18"/>
              </a:rPr>
              <a:t>kto?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ECC88293-B6C2-D9DF-3BB1-1FD5CEE2A237}"/>
              </a:ext>
            </a:extLst>
          </p:cNvPr>
          <p:cNvSpPr/>
          <p:nvPr/>
        </p:nvSpPr>
        <p:spPr>
          <a:xfrm>
            <a:off x="2583013" y="2896712"/>
            <a:ext cx="1141332" cy="375409"/>
          </a:xfrm>
          <a:prstGeom prst="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latin typeface="Montserrat Medium" panose="00000600000000000000" pitchFamily="2" charset="-18"/>
              </a:rPr>
              <a:t>gdzie?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786A0C8A-79EC-D341-8493-DB70F353753D}"/>
              </a:ext>
            </a:extLst>
          </p:cNvPr>
          <p:cNvSpPr/>
          <p:nvPr/>
        </p:nvSpPr>
        <p:spPr>
          <a:xfrm>
            <a:off x="5542273" y="2583545"/>
            <a:ext cx="1141332" cy="375409"/>
          </a:xfrm>
          <a:prstGeom prst="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latin typeface="Montserrat Medium" panose="00000600000000000000" pitchFamily="2" charset="-18"/>
              </a:rPr>
              <a:t>kiedy?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0F8997E4-8092-CA29-05BD-3C4ACA90898C}"/>
              </a:ext>
            </a:extLst>
          </p:cNvPr>
          <p:cNvSpPr/>
          <p:nvPr/>
        </p:nvSpPr>
        <p:spPr>
          <a:xfrm>
            <a:off x="5542273" y="3609240"/>
            <a:ext cx="1018714" cy="375409"/>
          </a:xfrm>
          <a:prstGeom prst="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latin typeface="Montserrat Medium" panose="00000600000000000000" pitchFamily="2" charset="-18"/>
              </a:rPr>
              <a:t>co?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71C5C82E-365D-925B-0690-91D11C659A02}"/>
              </a:ext>
            </a:extLst>
          </p:cNvPr>
          <p:cNvSpPr txBox="1"/>
          <p:nvPr/>
        </p:nvSpPr>
        <p:spPr>
          <a:xfrm>
            <a:off x="505874" y="1630459"/>
            <a:ext cx="628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>
                <a:solidFill>
                  <a:srgbClr val="FFC000"/>
                </a:solidFill>
                <a:latin typeface="Montserrat Medium" panose="00000600000000000000" pitchFamily="2" charset="-18"/>
              </a:rPr>
              <a:t>LOGO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388D588-EC12-3622-99BA-B2D672BA2BEC}"/>
              </a:ext>
            </a:extLst>
          </p:cNvPr>
          <p:cNvSpPr txBox="1"/>
          <p:nvPr/>
        </p:nvSpPr>
        <p:spPr>
          <a:xfrm>
            <a:off x="1759559" y="1621351"/>
            <a:ext cx="1254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>
                <a:solidFill>
                  <a:srgbClr val="FFC000"/>
                </a:solidFill>
                <a:latin typeface="Montserrat Medium" panose="00000600000000000000" pitchFamily="2" charset="-18"/>
              </a:rPr>
              <a:t>TYTUŁ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B6C4ADB3-6DD7-DD25-8726-9CD430C44A17}"/>
              </a:ext>
            </a:extLst>
          </p:cNvPr>
          <p:cNvSpPr/>
          <p:nvPr/>
        </p:nvSpPr>
        <p:spPr>
          <a:xfrm rot="5400000">
            <a:off x="6779214" y="2382380"/>
            <a:ext cx="1624389" cy="360421"/>
          </a:xfrm>
          <a:prstGeom prst="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err="1">
                <a:latin typeface="Montserrat Medium" panose="00000600000000000000" pitchFamily="2" charset="-18"/>
              </a:rPr>
              <a:t>fragmentatory</a:t>
            </a:r>
            <a:endParaRPr lang="pl-PL" sz="1400">
              <a:latin typeface="Montserrat Medium" panose="00000600000000000000" pitchFamily="2" charset="-18"/>
            </a:endParaRP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D448AAB0-5AE8-2EEC-1F34-7F1CE1752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07B2441C-FE54-0659-E556-76BB3CDE85CD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141F0203-83BA-5F1F-BC94-AFB0B8D09EB4}"/>
              </a:ext>
            </a:extLst>
          </p:cNvPr>
          <p:cNvGrpSpPr/>
          <p:nvPr/>
        </p:nvGrpSpPr>
        <p:grpSpPr>
          <a:xfrm>
            <a:off x="7111660" y="3589218"/>
            <a:ext cx="4118116" cy="2754967"/>
            <a:chOff x="7111660" y="3589218"/>
            <a:chExt cx="4118116" cy="2754967"/>
          </a:xfrm>
        </p:grpSpPr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6F67597F-3224-4141-91B3-B3D906DFF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11660" y="3589218"/>
              <a:ext cx="4118116" cy="2754967"/>
            </a:xfrm>
            <a:prstGeom prst="rect">
              <a:avLst/>
            </a:prstGeom>
          </p:spPr>
        </p:pic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2A6FBABA-A213-A06C-A37A-BFC8345F9993}"/>
                </a:ext>
              </a:extLst>
            </p:cNvPr>
            <p:cNvSpPr/>
            <p:nvPr/>
          </p:nvSpPr>
          <p:spPr>
            <a:xfrm>
              <a:off x="7215083" y="3737693"/>
              <a:ext cx="1239311" cy="540631"/>
            </a:xfrm>
            <a:prstGeom prst="rect">
              <a:avLst/>
            </a:prstGeom>
            <a:solidFill>
              <a:srgbClr val="132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>
                  <a:latin typeface="Montserrat Medium" panose="00000600000000000000" pitchFamily="2" charset="-18"/>
                </a:rPr>
                <a:t>TYTUŁ</a:t>
              </a:r>
            </a:p>
            <a:p>
              <a:pPr algn="ctr"/>
              <a:r>
                <a:rPr lang="pl-PL" sz="1100">
                  <a:latin typeface="Montserrat Medium" panose="00000600000000000000" pitchFamily="2" charset="-18"/>
                </a:rPr>
                <a:t>Obszar 1</a:t>
              </a:r>
            </a:p>
          </p:txBody>
        </p:sp>
        <p:sp>
          <p:nvSpPr>
            <p:cNvPr id="28" name="Prostokąt 27">
              <a:extLst>
                <a:ext uri="{FF2B5EF4-FFF2-40B4-BE49-F238E27FC236}">
                  <a16:creationId xmlns:a16="http://schemas.microsoft.com/office/drawing/2014/main" id="{ED670B7F-B670-16DE-C609-C766B07671C6}"/>
                </a:ext>
              </a:extLst>
            </p:cNvPr>
            <p:cNvSpPr/>
            <p:nvPr/>
          </p:nvSpPr>
          <p:spPr>
            <a:xfrm>
              <a:off x="8556536" y="3737692"/>
              <a:ext cx="1239311" cy="540631"/>
            </a:xfrm>
            <a:prstGeom prst="rect">
              <a:avLst/>
            </a:prstGeom>
            <a:solidFill>
              <a:srgbClr val="132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>
                  <a:latin typeface="Montserrat Medium" panose="00000600000000000000" pitchFamily="2" charset="-18"/>
                </a:rPr>
                <a:t>TYTUŁ</a:t>
              </a:r>
            </a:p>
            <a:p>
              <a:pPr algn="ctr"/>
              <a:r>
                <a:rPr lang="pl-PL" sz="1100">
                  <a:latin typeface="Montserrat Medium" panose="00000600000000000000" pitchFamily="2" charset="-18"/>
                </a:rPr>
                <a:t>Obszar 2</a:t>
              </a:r>
            </a:p>
          </p:txBody>
        </p:sp>
        <p:sp>
          <p:nvSpPr>
            <p:cNvPr id="29" name="Prostokąt 28">
              <a:extLst>
                <a:ext uri="{FF2B5EF4-FFF2-40B4-BE49-F238E27FC236}">
                  <a16:creationId xmlns:a16="http://schemas.microsoft.com/office/drawing/2014/main" id="{6F3A092B-531F-79B2-B393-8AF46E7A3223}"/>
                </a:ext>
              </a:extLst>
            </p:cNvPr>
            <p:cNvSpPr/>
            <p:nvPr/>
          </p:nvSpPr>
          <p:spPr>
            <a:xfrm>
              <a:off x="9913843" y="3737691"/>
              <a:ext cx="1239311" cy="540631"/>
            </a:xfrm>
            <a:prstGeom prst="rect">
              <a:avLst/>
            </a:prstGeom>
            <a:solidFill>
              <a:srgbClr val="132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>
                  <a:latin typeface="Montserrat Medium" panose="00000600000000000000" pitchFamily="2" charset="-18"/>
                </a:rPr>
                <a:t>TYTUŁ</a:t>
              </a:r>
            </a:p>
            <a:p>
              <a:pPr algn="ctr"/>
              <a:r>
                <a:rPr lang="pl-PL" sz="1100">
                  <a:latin typeface="Montserrat Medium" panose="00000600000000000000" pitchFamily="2" charset="-18"/>
                </a:rPr>
                <a:t>Obszar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90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raz 23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438757A8-2303-5F59-CFA1-F119285C2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DCA7A5B-1A92-4551-BFA4-05C0C61DD931}"/>
              </a:ext>
            </a:extLst>
          </p:cNvPr>
          <p:cNvSpPr txBox="1"/>
          <p:nvPr/>
        </p:nvSpPr>
        <p:spPr>
          <a:xfrm>
            <a:off x="425801" y="2155813"/>
            <a:ext cx="6645083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ct val="150000"/>
              </a:lnSpc>
              <a:defRPr/>
            </a:pPr>
            <a:r>
              <a:rPr lang="pl-PL" sz="1600" b="1">
                <a:solidFill>
                  <a:srgbClr val="FFC000"/>
                </a:solidFill>
                <a:latin typeface="Montserrat ExtraBold" panose="00000900000000000000" pitchFamily="2" charset="-18"/>
              </a:rPr>
              <a:t>ZACHOWAJ UMIAR. </a:t>
            </a:r>
          </a:p>
          <a:p>
            <a:pPr defTabSz="609630">
              <a:lnSpc>
                <a:spcPct val="150000"/>
              </a:lnSpc>
              <a:defRPr/>
            </a:pPr>
            <a:r>
              <a:rPr lang="pl-PL" sz="1600" b="1">
                <a:solidFill>
                  <a:srgbClr val="FFC000"/>
                </a:solidFill>
                <a:latin typeface="Montserrat SemiBold" panose="00000700000000000000" pitchFamily="2" charset="-18"/>
              </a:rPr>
              <a:t>Nie wypełniaj raportu zbyt dużą ilością wizualizacji.</a:t>
            </a:r>
          </a:p>
          <a:p>
            <a:pPr marL="0" marR="0" lvl="0" indent="0" defTabSz="609630" rtl="0" eaLnBrk="1" fontAlgn="auto" latinLnBrk="0" hangingPunct="1">
              <a:lnSpc>
                <a:spcPts val="16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SemiBold" panose="00000700000000000000" pitchFamily="2" charset="-18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B6E7FF-E7F7-4AE7-B6E4-79EFF43C6BE2}"/>
              </a:ext>
            </a:extLst>
          </p:cNvPr>
          <p:cNvSpPr txBox="1"/>
          <p:nvPr/>
        </p:nvSpPr>
        <p:spPr>
          <a:xfrm>
            <a:off x="425801" y="3593193"/>
            <a:ext cx="6098083" cy="187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pl-PL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Montserrat Semi-Bold" panose="020B0604020202020204" charset="0"/>
              </a:rPr>
              <a:t>Pamiętaj:</a:t>
            </a:r>
          </a:p>
          <a:p>
            <a:pPr marL="114300" marR="0" lvl="1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 panose="00000400000000000000" pitchFamily="2" charset="-18"/>
                <a:cs typeface="Montserrat Semi-Bold" panose="020B0604020202020204" charset="0"/>
              </a:rPr>
              <a:t>Zbyt wiele obiektów wprowadza zamieszanie i utrudnia wyciąganie wartościowych informacji z prezentowanych danych.</a:t>
            </a:r>
          </a:p>
          <a:p>
            <a:pPr marL="114300" marR="0" lvl="1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  <a:cs typeface="Montserrat Semi-Bold" panose="020B0604020202020204" charset="0"/>
              </a:rPr>
              <a:t>Dotyczy to również czytelności wizualizacji: wybieraj takie rodzaje wizualizacji i wprowadzaj na nie takie dane, które będą umożliwiały czytelność.</a:t>
            </a:r>
            <a:endParaRPr kumimoji="0" lang="pl-PL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 panose="00000400000000000000" pitchFamily="2" charset="-18"/>
              <a:cs typeface="Montserrat Semi-Bold" panose="020B0604020202020204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F52B6D2F-DF82-BCD4-4EFB-2D9077CF3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894"/>
          <a:stretch/>
        </p:blipFill>
        <p:spPr>
          <a:xfrm>
            <a:off x="515154" y="418435"/>
            <a:ext cx="561456" cy="44122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B96CF77-50E1-CA3C-A75B-FA9508A53F7A}"/>
              </a:ext>
            </a:extLst>
          </p:cNvPr>
          <p:cNvSpPr txBox="1">
            <a:spLocks/>
          </p:cNvSpPr>
          <p:nvPr/>
        </p:nvSpPr>
        <p:spPr>
          <a:xfrm>
            <a:off x="1215234" y="169307"/>
            <a:ext cx="8414288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wskazówka 2: </a:t>
            </a:r>
            <a:r>
              <a:rPr lang="pl-PL" sz="3200" cap="small">
                <a:solidFill>
                  <a:srgbClr val="97D1F3"/>
                </a:solidFill>
                <a:latin typeface="Montserrat SemiBold" panose="00000700000000000000" pitchFamily="2" charset="-18"/>
                <a:cs typeface="Calibri"/>
              </a:rPr>
              <a:t>co za dużo to niezdrowo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C4E4E3B6-A14B-F4E7-627C-30067B5424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2351" r="31513" b="3080"/>
          <a:stretch/>
        </p:blipFill>
        <p:spPr>
          <a:xfrm>
            <a:off x="8815231" y="1760368"/>
            <a:ext cx="2013360" cy="2014640"/>
          </a:xfrm>
          <a:prstGeom prst="ellipse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85CDA4FB-ECB0-5EAF-291C-0494B65B6D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" t="7921" r="41054" b="3559"/>
          <a:stretch/>
        </p:blipFill>
        <p:spPr>
          <a:xfrm>
            <a:off x="8815231" y="4213437"/>
            <a:ext cx="2013360" cy="2022575"/>
          </a:xfrm>
          <a:prstGeom prst="ellipse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4E8DBDD4-0D05-E5F7-A0DD-C010BCE966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53" y="1760368"/>
            <a:ext cx="687714" cy="687714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9D685A67-617A-33AE-EC5E-12C58C2ED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07" y="4213437"/>
            <a:ext cx="687714" cy="687714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5A763E8E-EE15-5C4C-2DE3-867BDE1581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280AEB10-1DAD-37D0-7CA4-DA24FEF2D49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5E11505A-E323-08DC-8C1D-2CEAF69CB62F}"/>
              </a:ext>
            </a:extLst>
          </p:cNvPr>
          <p:cNvSpPr txBox="1"/>
          <p:nvPr/>
        </p:nvSpPr>
        <p:spPr>
          <a:xfrm>
            <a:off x="8815231" y="5224409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/>
              <a:t>19%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1ED5D7C-78EB-6C1D-E54C-2C4E9B70B8C3}"/>
              </a:ext>
            </a:extLst>
          </p:cNvPr>
          <p:cNvSpPr txBox="1"/>
          <p:nvPr/>
        </p:nvSpPr>
        <p:spPr>
          <a:xfrm>
            <a:off x="9821911" y="5347519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/>
              <a:t>35%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08700E6-9B5B-C825-7389-75BABFD130A5}"/>
              </a:ext>
            </a:extLst>
          </p:cNvPr>
          <p:cNvSpPr txBox="1"/>
          <p:nvPr/>
        </p:nvSpPr>
        <p:spPr>
          <a:xfrm>
            <a:off x="9948133" y="443418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/>
              <a:t>23%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BEB63330-7ADE-5B66-5CE5-86112814557B}"/>
              </a:ext>
            </a:extLst>
          </p:cNvPr>
          <p:cNvSpPr txBox="1"/>
          <p:nvPr/>
        </p:nvSpPr>
        <p:spPr>
          <a:xfrm>
            <a:off x="8886652" y="4773608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/>
              <a:t>10%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A01BCBBF-DEF1-BF9D-3D11-D1D45B6DB58E}"/>
              </a:ext>
            </a:extLst>
          </p:cNvPr>
          <p:cNvSpPr txBox="1"/>
          <p:nvPr/>
        </p:nvSpPr>
        <p:spPr>
          <a:xfrm>
            <a:off x="9382973" y="4335179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/>
              <a:t>13%</a:t>
            </a:r>
          </a:p>
        </p:txBody>
      </p:sp>
    </p:spTree>
    <p:extLst>
      <p:ext uri="{BB962C8B-B14F-4D97-AF65-F5344CB8AC3E}">
        <p14:creationId xmlns:p14="http://schemas.microsoft.com/office/powerpoint/2010/main" val="27982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A5D4C36E-C1AC-8A84-1957-A27BF73E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DCA7A5B-1A92-4551-BFA4-05C0C61DD931}"/>
              </a:ext>
            </a:extLst>
          </p:cNvPr>
          <p:cNvSpPr txBox="1"/>
          <p:nvPr/>
        </p:nvSpPr>
        <p:spPr>
          <a:xfrm>
            <a:off x="380800" y="1900376"/>
            <a:ext cx="6027526" cy="1313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defRPr/>
            </a:pPr>
            <a:r>
              <a:rPr lang="pl-PL" sz="1600" b="1">
                <a:solidFill>
                  <a:srgbClr val="FFC000"/>
                </a:solidFill>
                <a:latin typeface="Montserrat ExtraBold"/>
              </a:rPr>
              <a:t>UNIKAJ CHAOSU. </a:t>
            </a:r>
            <a:endParaRPr lang="pl-PL" sz="1600" b="1">
              <a:solidFill>
                <a:srgbClr val="FFC000"/>
              </a:solidFill>
              <a:latin typeface="Montserrat ExtraBold" panose="00000900000000000000" pitchFamily="2" charset="-18"/>
            </a:endParaRPr>
          </a:p>
          <a:p>
            <a:pPr defTabSz="609630">
              <a:defRPr/>
            </a:pPr>
            <a:endParaRPr lang="pl-PL" sz="800" b="1">
              <a:solidFill>
                <a:srgbClr val="FFC000"/>
              </a:solidFill>
              <a:latin typeface="Montserrat ExtraBold" panose="00000900000000000000" pitchFamily="2" charset="-18"/>
            </a:endParaRPr>
          </a:p>
          <a:p>
            <a:pPr defTabSz="609630">
              <a:defRPr/>
            </a:pPr>
            <a:r>
              <a:rPr lang="pl-PL" sz="1600" b="1">
                <a:solidFill>
                  <a:srgbClr val="FFC000"/>
                </a:solidFill>
                <a:latin typeface="Montserrat SemiBold"/>
              </a:rPr>
              <a:t>Staraj się, aby raporty były jednolite i zachowywały konsekwentną strukturę. Ustandaryzowane raporty są bardziej przejrzyste.</a:t>
            </a:r>
          </a:p>
          <a:p>
            <a:pPr marL="0" marR="0" lvl="0" indent="0" defTabSz="609630" rtl="0" eaLnBrk="1" fontAlgn="auto" latinLnBrk="0" hangingPunct="1">
              <a:lnSpc>
                <a:spcPts val="16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SemiBold" panose="00000700000000000000" pitchFamily="2" charset="-18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B6E7FF-E7F7-4AE7-B6E4-79EFF43C6BE2}"/>
              </a:ext>
            </a:extLst>
          </p:cNvPr>
          <p:cNvSpPr txBox="1"/>
          <p:nvPr/>
        </p:nvSpPr>
        <p:spPr>
          <a:xfrm>
            <a:off x="380800" y="3455858"/>
            <a:ext cx="4468383" cy="210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pl-PL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Montserrat Semi-Bold" panose="020B0604020202020204" charset="0"/>
              </a:rPr>
              <a:t>Pamiętaj, by:</a:t>
            </a:r>
          </a:p>
          <a:p>
            <a:pPr marL="57150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  <a:cs typeface="Montserrat Semi-Bold" panose="020B0604020202020204" charset="0"/>
              </a:rPr>
              <a:t>Używać t</a:t>
            </a:r>
            <a:r>
              <a:rPr kumimoji="0" lang="pl-PL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 panose="00000400000000000000" pitchFamily="2" charset="-18"/>
                <a:cs typeface="Montserrat Semi-Bold" panose="020B0604020202020204" charset="0"/>
              </a:rPr>
              <a:t>ych</a:t>
            </a:r>
            <a:r>
              <a:rPr kumimoji="0" lang="pl-PL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 panose="00000400000000000000" pitchFamily="2" charset="-18"/>
                <a:cs typeface="Montserrat Semi-Bold" panose="020B0604020202020204" charset="0"/>
              </a:rPr>
              <a:t> samych czcionek.</a:t>
            </a:r>
          </a:p>
          <a:p>
            <a:pPr marL="57150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Używać tych samych kolorów.</a:t>
            </a:r>
          </a:p>
          <a:p>
            <a:pPr marL="0" marR="0" lvl="1" indent="-1714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l-PL" sz="1600">
              <a:solidFill>
                <a:srgbClr val="FFFFFF"/>
              </a:solidFill>
              <a:latin typeface="Montserrat Medium" panose="00000600000000000000" pitchFamily="2" charset="-18"/>
            </a:endParaRP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>
                <a:solidFill>
                  <a:srgbClr val="FFFFFF"/>
                </a:solidFill>
                <a:latin typeface="Montserrat Medium" panose="00000600000000000000" pitchFamily="2" charset="-18"/>
              </a:rPr>
              <a:t>Ponadto dostosuj kolory do marki i nie przesadzaj z ich ilością.</a:t>
            </a: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>
              <a:solidFill>
                <a:srgbClr val="FFFFFF"/>
              </a:solidFill>
              <a:latin typeface="Montserrat Medium" panose="000006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EC997F9-EE00-455D-9481-7493DB4D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237" y="2118305"/>
            <a:ext cx="5129877" cy="28676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1CA42C9-ED57-52F1-5965-28433BF265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894"/>
          <a:stretch/>
        </p:blipFill>
        <p:spPr>
          <a:xfrm>
            <a:off x="515154" y="418435"/>
            <a:ext cx="561456" cy="44122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2557B0D-48D7-0173-3183-42D85DBAFA41}"/>
              </a:ext>
            </a:extLst>
          </p:cNvPr>
          <p:cNvSpPr txBox="1">
            <a:spLocks/>
          </p:cNvSpPr>
          <p:nvPr/>
        </p:nvSpPr>
        <p:spPr>
          <a:xfrm>
            <a:off x="1215234" y="169307"/>
            <a:ext cx="8414288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wskazówka 3: </a:t>
            </a:r>
            <a:r>
              <a:rPr lang="pl-PL" sz="3200" cap="small">
                <a:solidFill>
                  <a:srgbClr val="97D1F3"/>
                </a:solidFill>
                <a:latin typeface="Montserrat SemiBold" panose="00000700000000000000" pitchFamily="2" charset="-18"/>
                <a:cs typeface="Calibri"/>
              </a:rPr>
              <a:t>harmonia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B2F2C937-30A3-D510-06AF-6635F2743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2B98222D-CFDB-0524-E7E5-C301EBED0630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06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ECB25A0D-8602-88FD-C794-19DD4B64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DCA7A5B-1A92-4551-BFA4-05C0C61DD931}"/>
              </a:ext>
            </a:extLst>
          </p:cNvPr>
          <p:cNvSpPr txBox="1"/>
          <p:nvPr/>
        </p:nvSpPr>
        <p:spPr>
          <a:xfrm>
            <a:off x="415979" y="2256541"/>
            <a:ext cx="555260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60963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00" b="1">
                <a:solidFill>
                  <a:srgbClr val="FFC000"/>
                </a:solidFill>
                <a:latin typeface="Montserrat Medium" panose="00000600000000000000" pitchFamily="2" charset="-18"/>
              </a:rPr>
              <a:t>Dowiedz się, kto będzie potencjalnym odbiorcą raportów oraz za pomocą jakiego urządzenia będą one prezentowane.</a:t>
            </a:r>
            <a:endParaRPr kumimoji="0" lang="en-US" sz="1600" b="1" i="0" u="none" strike="noStrike" kern="1200" cap="none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Medium" panose="00000600000000000000" pitchFamily="2" charset="-18"/>
              <a:ea typeface="+mn-ea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B6E7FF-E7F7-4AE7-B6E4-79EFF43C6BE2}"/>
              </a:ext>
            </a:extLst>
          </p:cNvPr>
          <p:cNvSpPr txBox="1"/>
          <p:nvPr/>
        </p:nvSpPr>
        <p:spPr>
          <a:xfrm>
            <a:off x="415979" y="3552111"/>
            <a:ext cx="5552602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>
                <a:solidFill>
                  <a:srgbClr val="FFFFFF"/>
                </a:solidFill>
                <a:latin typeface="Montserrat Medium" panose="00000600000000000000" pitchFamily="2" charset="-18"/>
              </a:rPr>
              <a:t>Przykładowe pytania: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Czy odbiorcami będą pracownicy organizacji, czy klient zewnętrzny?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Czy raporty prezentowane będą za pomocą urządzenia mobilnego czy tylko w wersji komputerowej?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71ED4AE7-F3A4-E722-C544-08A6BDD4E0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894"/>
          <a:stretch/>
        </p:blipFill>
        <p:spPr>
          <a:xfrm>
            <a:off x="515154" y="418435"/>
            <a:ext cx="561456" cy="44122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F642D04-C83E-12E1-D5DB-A228ECB1D3E7}"/>
              </a:ext>
            </a:extLst>
          </p:cNvPr>
          <p:cNvSpPr txBox="1">
            <a:spLocks/>
          </p:cNvSpPr>
          <p:nvPr/>
        </p:nvSpPr>
        <p:spPr>
          <a:xfrm>
            <a:off x="1215233" y="169307"/>
            <a:ext cx="9170749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wskazówka 4: </a:t>
            </a:r>
            <a:r>
              <a:rPr lang="pl-PL" sz="3200" cap="small">
                <a:solidFill>
                  <a:srgbClr val="97D1F3"/>
                </a:solidFill>
                <a:latin typeface="Montserrat SemiBold" panose="00000700000000000000" pitchFamily="2" charset="-18"/>
                <a:cs typeface="Calibri"/>
              </a:rPr>
              <a:t>zwróć uwagę na odbiorców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11" name="Obraz 10" descr="Obraz zawierający osoba, stół, siedzi, wewnątrz&#10;&#10;Opis wygenerowany automatycznie">
            <a:extLst>
              <a:ext uri="{FF2B5EF4-FFF2-40B4-BE49-F238E27FC236}">
                <a16:creationId xmlns:a16="http://schemas.microsoft.com/office/drawing/2014/main" id="{8F9E38F0-E84F-79F8-65CA-2927B00B62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8"/>
          <a:stretch/>
        </p:blipFill>
        <p:spPr>
          <a:xfrm>
            <a:off x="6567432" y="2255036"/>
            <a:ext cx="4958821" cy="27741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F25ABE4B-9B30-95D5-E718-BF5DA28A7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34DC9F3B-7E38-898E-5499-49125B51EE86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3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raz 48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6E1FDFD3-CC77-00C2-E02A-0A0B8E78D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1" name="Prostokąt 10">
            <a:extLst>
              <a:ext uri="{FF2B5EF4-FFF2-40B4-BE49-F238E27FC236}">
                <a16:creationId xmlns:a16="http://schemas.microsoft.com/office/drawing/2014/main" id="{2621B1B3-A32C-1BEF-A7E0-75A3C1ED0C1A}"/>
              </a:ext>
            </a:extLst>
          </p:cNvPr>
          <p:cNvSpPr/>
          <p:nvPr/>
        </p:nvSpPr>
        <p:spPr>
          <a:xfrm>
            <a:off x="1408154" y="4173445"/>
            <a:ext cx="8741467" cy="225916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302390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DCA7A5B-1A92-4551-BFA4-05C0C61DD931}"/>
              </a:ext>
            </a:extLst>
          </p:cNvPr>
          <p:cNvSpPr txBox="1"/>
          <p:nvPr/>
        </p:nvSpPr>
        <p:spPr>
          <a:xfrm>
            <a:off x="515154" y="1726655"/>
            <a:ext cx="11121776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60963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Twórz raport tak, aby najważniejsze informacje</a:t>
            </a:r>
            <a:r>
              <a:rPr lang="pl-PL" sz="1600" b="1">
                <a:solidFill>
                  <a:srgbClr val="FFC000"/>
                </a:solidFill>
                <a:latin typeface="Montserrat Medium" panose="00000600000000000000" pitchFamily="2" charset="-18"/>
              </a:rPr>
              <a:t> rzucały się w oczy od razu po jego otwarciu.</a:t>
            </a:r>
            <a:endParaRPr kumimoji="0" lang="en-US" sz="1600" b="1" i="0" u="none" strike="noStrike" kern="1200" cap="none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Medium" panose="00000600000000000000" pitchFamily="2" charset="-18"/>
              <a:ea typeface="+mn-ea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B6E7FF-E7F7-4AE7-B6E4-79EFF43C6BE2}"/>
              </a:ext>
            </a:extLst>
          </p:cNvPr>
          <p:cNvSpPr txBox="1"/>
          <p:nvPr/>
        </p:nvSpPr>
        <p:spPr>
          <a:xfrm>
            <a:off x="515154" y="2282112"/>
            <a:ext cx="8493448" cy="1215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1" indent="-285750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Wyróżniaj informacje kluczowe.</a:t>
            </a:r>
          </a:p>
          <a:p>
            <a:pPr marL="285750" marR="0" lvl="1" indent="-285750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Zaokrąglaj duże liczby.</a:t>
            </a:r>
          </a:p>
          <a:p>
            <a:pPr marL="285750" marR="0" lvl="1" indent="-285750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Użyj kolorów, aby zwrócić uwagę na najważniejsze KPI.</a:t>
            </a:r>
          </a:p>
          <a:p>
            <a:pPr marL="285750" marR="0" lvl="1" indent="-285750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Użyj wskaźników KPI w połączeniu z symbolami, aby przyciągnąć uwagę.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F12DC80C-950E-7FBD-C768-AA536BCCA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894"/>
          <a:stretch/>
        </p:blipFill>
        <p:spPr>
          <a:xfrm>
            <a:off x="515154" y="418435"/>
            <a:ext cx="561456" cy="4412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2DC4534-9F93-F7D0-69F5-411FFDC996BF}"/>
              </a:ext>
            </a:extLst>
          </p:cNvPr>
          <p:cNvSpPr txBox="1">
            <a:spLocks/>
          </p:cNvSpPr>
          <p:nvPr/>
        </p:nvSpPr>
        <p:spPr>
          <a:xfrm>
            <a:off x="1215233" y="169307"/>
            <a:ext cx="9170749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wskazówka 5: </a:t>
            </a:r>
            <a:r>
              <a:rPr lang="pl-PL" sz="3200" cap="small">
                <a:solidFill>
                  <a:srgbClr val="97D1F3"/>
                </a:solidFill>
                <a:latin typeface="Montserrat SemiBold" panose="00000700000000000000" pitchFamily="2" charset="-18"/>
                <a:cs typeface="Calibri"/>
              </a:rPr>
              <a:t>podkreśl co ważne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9C39FC81-3FA5-C28E-7733-A9777B887528}"/>
              </a:ext>
            </a:extLst>
          </p:cNvPr>
          <p:cNvSpPr/>
          <p:nvPr/>
        </p:nvSpPr>
        <p:spPr>
          <a:xfrm>
            <a:off x="2483851" y="4374306"/>
            <a:ext cx="1720516" cy="709863"/>
          </a:xfrm>
          <a:prstGeom prst="round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>
                <a:latin typeface="Montserrat Medium" panose="00000600000000000000" pitchFamily="2" charset="-18"/>
              </a:rPr>
              <a:t>Klienci A – rozliczenia</a:t>
            </a:r>
          </a:p>
          <a:p>
            <a:pPr algn="ctr"/>
            <a:r>
              <a:rPr lang="pl-PL" sz="2400">
                <a:solidFill>
                  <a:srgbClr val="F15759"/>
                </a:solidFill>
                <a:latin typeface="Montserrat ExtraBold" panose="00000900000000000000" pitchFamily="2" charset="-18"/>
              </a:rPr>
              <a:t>14%</a:t>
            </a:r>
          </a:p>
          <a:p>
            <a:pPr algn="ctr"/>
            <a:r>
              <a:rPr lang="pl-PL" sz="900">
                <a:latin typeface="Montserrat Medium" panose="00000600000000000000" pitchFamily="2" charset="-18"/>
              </a:rPr>
              <a:t>Cel: 0,20 (- 28,57%)</a:t>
            </a:r>
          </a:p>
        </p:txBody>
      </p:sp>
      <p:cxnSp>
        <p:nvCxnSpPr>
          <p:cNvPr id="24" name="Łącznik: łamany 23">
            <a:extLst>
              <a:ext uri="{FF2B5EF4-FFF2-40B4-BE49-F238E27FC236}">
                <a16:creationId xmlns:a16="http://schemas.microsoft.com/office/drawing/2014/main" id="{6BFCF37B-26E5-4B22-5B93-60C046F02034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5928444" y="2499834"/>
            <a:ext cx="437717" cy="5606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E5F42187-406F-7A77-7F9E-F9E0489EB99C}"/>
              </a:ext>
            </a:extLst>
          </p:cNvPr>
          <p:cNvCxnSpPr>
            <a:cxnSpLocks/>
          </p:cNvCxnSpPr>
          <p:nvPr/>
        </p:nvCxnSpPr>
        <p:spPr>
          <a:xfrm>
            <a:off x="5778888" y="5084067"/>
            <a:ext cx="0" cy="218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AFCF9DA3-2C61-E4F7-0AC0-C639BFA357EF}"/>
              </a:ext>
            </a:extLst>
          </p:cNvPr>
          <p:cNvCxnSpPr>
            <a:cxnSpLocks/>
          </p:cNvCxnSpPr>
          <p:nvPr/>
        </p:nvCxnSpPr>
        <p:spPr>
          <a:xfrm>
            <a:off x="8090237" y="5084067"/>
            <a:ext cx="0" cy="218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Prostokąt: zaokrąglone rogi 29">
            <a:extLst>
              <a:ext uri="{FF2B5EF4-FFF2-40B4-BE49-F238E27FC236}">
                <a16:creationId xmlns:a16="http://schemas.microsoft.com/office/drawing/2014/main" id="{54096434-AEFF-E2DB-E39B-8637DA8CEA86}"/>
              </a:ext>
            </a:extLst>
          </p:cNvPr>
          <p:cNvSpPr/>
          <p:nvPr/>
        </p:nvSpPr>
        <p:spPr>
          <a:xfrm>
            <a:off x="4918630" y="4365804"/>
            <a:ext cx="1720516" cy="709863"/>
          </a:xfrm>
          <a:prstGeom prst="round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>
                <a:latin typeface="Montserrat Medium" panose="00000600000000000000" pitchFamily="2" charset="-18"/>
              </a:rPr>
              <a:t>Klienci B – rozliczenia</a:t>
            </a:r>
          </a:p>
          <a:p>
            <a:pPr algn="ctr"/>
            <a:r>
              <a:rPr lang="pl-PL" sz="2400">
                <a:solidFill>
                  <a:srgbClr val="F15759"/>
                </a:solidFill>
                <a:latin typeface="Montserrat ExtraBold" panose="00000900000000000000" pitchFamily="2" charset="-18"/>
              </a:rPr>
              <a:t>29%</a:t>
            </a:r>
          </a:p>
          <a:p>
            <a:pPr algn="ctr"/>
            <a:r>
              <a:rPr lang="pl-PL" sz="900">
                <a:latin typeface="Montserrat Medium" panose="00000600000000000000" pitchFamily="2" charset="-18"/>
              </a:rPr>
              <a:t>Cel: 0,30 (- 4,76%)</a:t>
            </a:r>
          </a:p>
        </p:txBody>
      </p:sp>
      <p:sp>
        <p:nvSpPr>
          <p:cNvPr id="31" name="Prostokąt: zaokrąglone rogi 30">
            <a:extLst>
              <a:ext uri="{FF2B5EF4-FFF2-40B4-BE49-F238E27FC236}">
                <a16:creationId xmlns:a16="http://schemas.microsoft.com/office/drawing/2014/main" id="{F8B1632A-4D03-B109-D8FB-AFEF75C18369}"/>
              </a:ext>
            </a:extLst>
          </p:cNvPr>
          <p:cNvSpPr/>
          <p:nvPr/>
        </p:nvSpPr>
        <p:spPr>
          <a:xfrm>
            <a:off x="7240769" y="4374799"/>
            <a:ext cx="1720516" cy="709863"/>
          </a:xfrm>
          <a:prstGeom prst="round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>
                <a:latin typeface="Montserrat Medium" panose="00000600000000000000" pitchFamily="2" charset="-18"/>
              </a:rPr>
              <a:t>Klienci C – rozliczenia</a:t>
            </a:r>
          </a:p>
          <a:p>
            <a:pPr algn="ctr"/>
            <a:r>
              <a:rPr lang="pl-PL" sz="2400">
                <a:solidFill>
                  <a:srgbClr val="F15759"/>
                </a:solidFill>
                <a:latin typeface="Montserrat ExtraBold" panose="00000900000000000000" pitchFamily="2" charset="-18"/>
              </a:rPr>
              <a:t>57%</a:t>
            </a:r>
          </a:p>
          <a:p>
            <a:pPr algn="ctr"/>
            <a:r>
              <a:rPr lang="pl-PL" sz="900">
                <a:latin typeface="Montserrat Medium" panose="00000600000000000000" pitchFamily="2" charset="-18"/>
              </a:rPr>
              <a:t>Cel: 0,50 (- 14,29%)</a:t>
            </a:r>
          </a:p>
        </p:txBody>
      </p:sp>
      <p:sp>
        <p:nvSpPr>
          <p:cNvPr id="32" name="Prostokąt: zaokrąglone rogi 31">
            <a:extLst>
              <a:ext uri="{FF2B5EF4-FFF2-40B4-BE49-F238E27FC236}">
                <a16:creationId xmlns:a16="http://schemas.microsoft.com/office/drawing/2014/main" id="{4726B8AF-A74F-F530-1299-ED8FB68F96A5}"/>
              </a:ext>
            </a:extLst>
          </p:cNvPr>
          <p:cNvSpPr/>
          <p:nvPr/>
        </p:nvSpPr>
        <p:spPr>
          <a:xfrm>
            <a:off x="1524376" y="5572216"/>
            <a:ext cx="1720516" cy="709863"/>
          </a:xfrm>
          <a:prstGeom prst="round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>
                <a:latin typeface="Montserrat Medium" panose="00000600000000000000" pitchFamily="2" charset="-18"/>
              </a:rPr>
              <a:t>Klienci A – marża</a:t>
            </a:r>
          </a:p>
          <a:p>
            <a:pPr algn="ctr"/>
            <a:r>
              <a:rPr lang="pl-PL" sz="2400">
                <a:solidFill>
                  <a:srgbClr val="F15759"/>
                </a:solidFill>
                <a:latin typeface="Montserrat ExtraBold" panose="00000900000000000000" pitchFamily="2" charset="-18"/>
              </a:rPr>
              <a:t>4%</a:t>
            </a:r>
          </a:p>
          <a:p>
            <a:pPr algn="ctr"/>
            <a:r>
              <a:rPr lang="pl-PL" sz="900">
                <a:latin typeface="Montserrat Medium" panose="00000600000000000000" pitchFamily="2" charset="-18"/>
              </a:rPr>
              <a:t>Cel: 0,20 (- 82,14%)</a:t>
            </a:r>
          </a:p>
        </p:txBody>
      </p:sp>
      <p:sp>
        <p:nvSpPr>
          <p:cNvPr id="33" name="Prostokąt: zaokrąglone rogi 32">
            <a:extLst>
              <a:ext uri="{FF2B5EF4-FFF2-40B4-BE49-F238E27FC236}">
                <a16:creationId xmlns:a16="http://schemas.microsoft.com/office/drawing/2014/main" id="{BCDAC85F-934B-004F-3A4A-29C79D77416B}"/>
              </a:ext>
            </a:extLst>
          </p:cNvPr>
          <p:cNvSpPr/>
          <p:nvPr/>
        </p:nvSpPr>
        <p:spPr>
          <a:xfrm>
            <a:off x="3633341" y="5572216"/>
            <a:ext cx="1720516" cy="709863"/>
          </a:xfrm>
          <a:prstGeom prst="round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>
                <a:latin typeface="Montserrat Medium" panose="00000600000000000000" pitchFamily="2" charset="-18"/>
              </a:rPr>
              <a:t>Klienci B – marża</a:t>
            </a:r>
          </a:p>
          <a:p>
            <a:pPr algn="ctr"/>
            <a:r>
              <a:rPr lang="pl-PL" sz="2400">
                <a:solidFill>
                  <a:srgbClr val="F15759"/>
                </a:solidFill>
                <a:latin typeface="Montserrat ExtraBold" panose="00000900000000000000" pitchFamily="2" charset="-18"/>
              </a:rPr>
              <a:t>14%</a:t>
            </a:r>
          </a:p>
          <a:p>
            <a:pPr algn="ctr"/>
            <a:r>
              <a:rPr lang="pl-PL" sz="900">
                <a:latin typeface="Montserrat Medium" panose="00000600000000000000" pitchFamily="2" charset="-18"/>
              </a:rPr>
              <a:t>Cel: 0,30 (- 52,38%)</a:t>
            </a:r>
          </a:p>
        </p:txBody>
      </p:sp>
      <p:sp>
        <p:nvSpPr>
          <p:cNvPr id="34" name="Prostokąt: zaokrąglone rogi 33">
            <a:extLst>
              <a:ext uri="{FF2B5EF4-FFF2-40B4-BE49-F238E27FC236}">
                <a16:creationId xmlns:a16="http://schemas.microsoft.com/office/drawing/2014/main" id="{581EA443-C30A-4CA4-6DBC-868C9E4A4377}"/>
              </a:ext>
            </a:extLst>
          </p:cNvPr>
          <p:cNvSpPr/>
          <p:nvPr/>
        </p:nvSpPr>
        <p:spPr>
          <a:xfrm>
            <a:off x="5839037" y="5531592"/>
            <a:ext cx="1720516" cy="709863"/>
          </a:xfrm>
          <a:prstGeom prst="roundRect">
            <a:avLst/>
          </a:prstGeom>
          <a:solidFill>
            <a:srgbClr val="13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>
                <a:latin typeface="Montserrat Medium" panose="00000600000000000000" pitchFamily="2" charset="-18"/>
              </a:rPr>
              <a:t>Klienci C – marża</a:t>
            </a:r>
          </a:p>
          <a:p>
            <a:pPr algn="ctr"/>
            <a:r>
              <a:rPr lang="pl-PL" sz="2400">
                <a:solidFill>
                  <a:srgbClr val="92D050"/>
                </a:solidFill>
                <a:latin typeface="Montserrat ExtraBold" panose="00000900000000000000" pitchFamily="2" charset="-18"/>
              </a:rPr>
              <a:t>57%</a:t>
            </a:r>
          </a:p>
          <a:p>
            <a:pPr algn="ctr"/>
            <a:r>
              <a:rPr lang="pl-PL" sz="900">
                <a:latin typeface="Montserrat Medium" panose="00000600000000000000" pitchFamily="2" charset="-18"/>
              </a:rPr>
              <a:t>Cel: 0,50 (+14,28%)</a:t>
            </a:r>
          </a:p>
        </p:txBody>
      </p:sp>
      <p:sp>
        <p:nvSpPr>
          <p:cNvPr id="35" name="Prostokąt: zaokrąglone rogi 34">
            <a:extLst>
              <a:ext uri="{FF2B5EF4-FFF2-40B4-BE49-F238E27FC236}">
                <a16:creationId xmlns:a16="http://schemas.microsoft.com/office/drawing/2014/main" id="{6CB58446-8B1A-E5D5-0703-0041FEEBE625}"/>
              </a:ext>
            </a:extLst>
          </p:cNvPr>
          <p:cNvSpPr/>
          <p:nvPr/>
        </p:nvSpPr>
        <p:spPr>
          <a:xfrm>
            <a:off x="8009883" y="5536261"/>
            <a:ext cx="1720516" cy="709863"/>
          </a:xfrm>
          <a:prstGeom prst="roundRect">
            <a:avLst/>
          </a:prstGeom>
          <a:solidFill>
            <a:srgbClr val="B0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>
                <a:latin typeface="Montserrat Medium" panose="00000600000000000000" pitchFamily="2" charset="-18"/>
              </a:rPr>
              <a:t>Klienci D – marża</a:t>
            </a:r>
          </a:p>
          <a:p>
            <a:pPr algn="ctr"/>
            <a:r>
              <a:rPr lang="pl-PL" sz="2400">
                <a:solidFill>
                  <a:srgbClr val="F15759"/>
                </a:solidFill>
                <a:latin typeface="Montserrat ExtraBold" panose="00000900000000000000" pitchFamily="2" charset="-18"/>
              </a:rPr>
              <a:t>25%</a:t>
            </a:r>
          </a:p>
          <a:p>
            <a:pPr algn="ctr"/>
            <a:r>
              <a:rPr lang="pl-PL" sz="900">
                <a:latin typeface="Montserrat Medium" panose="00000600000000000000" pitchFamily="2" charset="-18"/>
              </a:rPr>
              <a:t>Cel: 0,00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2FA3339F-B267-2125-6B9C-398E027A112C}"/>
              </a:ext>
            </a:extLst>
          </p:cNvPr>
          <p:cNvSpPr txBox="1"/>
          <p:nvPr/>
        </p:nvSpPr>
        <p:spPr>
          <a:xfrm>
            <a:off x="3633341" y="4564307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>
                <a:solidFill>
                  <a:srgbClr val="F15759"/>
                </a:solidFill>
              </a:rPr>
              <a:t>!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67A9F1E0-D93D-87F6-07B8-65AD7B378C29}"/>
              </a:ext>
            </a:extLst>
          </p:cNvPr>
          <p:cNvSpPr txBox="1"/>
          <p:nvPr/>
        </p:nvSpPr>
        <p:spPr>
          <a:xfrm>
            <a:off x="6119817" y="4553493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>
                <a:solidFill>
                  <a:srgbClr val="F15759"/>
                </a:solidFill>
              </a:rPr>
              <a:t>!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F9BB6827-45CA-7AF4-2C66-4561DCFBEE9F}"/>
              </a:ext>
            </a:extLst>
          </p:cNvPr>
          <p:cNvSpPr txBox="1"/>
          <p:nvPr/>
        </p:nvSpPr>
        <p:spPr>
          <a:xfrm>
            <a:off x="8431313" y="456540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>
                <a:solidFill>
                  <a:srgbClr val="F15759"/>
                </a:solidFill>
              </a:rPr>
              <a:t>!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749EBE8-01C7-FEA7-B7D6-BDA2C1BECDFA}"/>
              </a:ext>
            </a:extLst>
          </p:cNvPr>
          <p:cNvSpPr txBox="1"/>
          <p:nvPr/>
        </p:nvSpPr>
        <p:spPr>
          <a:xfrm>
            <a:off x="2629603" y="5767272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>
                <a:solidFill>
                  <a:srgbClr val="F15759"/>
                </a:solidFill>
              </a:rPr>
              <a:t>!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8628339C-1D7E-CCD3-30A9-60DFD2D362B4}"/>
              </a:ext>
            </a:extLst>
          </p:cNvPr>
          <p:cNvSpPr txBox="1"/>
          <p:nvPr/>
        </p:nvSpPr>
        <p:spPr>
          <a:xfrm>
            <a:off x="4788626" y="5739203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>
                <a:solidFill>
                  <a:srgbClr val="F15759"/>
                </a:solidFill>
              </a:rPr>
              <a:t>!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AF6D4D48-C786-382E-A66D-868B24EE566F}"/>
              </a:ext>
            </a:extLst>
          </p:cNvPr>
          <p:cNvSpPr txBox="1"/>
          <p:nvPr/>
        </p:nvSpPr>
        <p:spPr>
          <a:xfrm>
            <a:off x="9176695" y="5701857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>
                <a:solidFill>
                  <a:srgbClr val="F15759"/>
                </a:solidFill>
              </a:rPr>
              <a:t>!</a:t>
            </a:r>
          </a:p>
        </p:txBody>
      </p:sp>
      <p:pic>
        <p:nvPicPr>
          <p:cNvPr id="44" name="Grafika 43" descr="Informacje kontur">
            <a:extLst>
              <a:ext uri="{FF2B5EF4-FFF2-40B4-BE49-F238E27FC236}">
                <a16:creationId xmlns:a16="http://schemas.microsoft.com/office/drawing/2014/main" id="{10A344A7-DAA0-4FEF-0E05-A3BA4D731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5801" y="4410538"/>
            <a:ext cx="233445" cy="233445"/>
          </a:xfrm>
          <a:prstGeom prst="rect">
            <a:avLst/>
          </a:prstGeom>
        </p:spPr>
      </p:pic>
      <p:pic>
        <p:nvPicPr>
          <p:cNvPr id="46" name="Grafika 45" descr="Pomoc kontur">
            <a:extLst>
              <a:ext uri="{FF2B5EF4-FFF2-40B4-BE49-F238E27FC236}">
                <a16:creationId xmlns:a16="http://schemas.microsoft.com/office/drawing/2014/main" id="{A6137710-26DD-57A1-DAC2-49DBEBD24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5800" y="4682548"/>
            <a:ext cx="233445" cy="233445"/>
          </a:xfrm>
          <a:prstGeom prst="rect">
            <a:avLst/>
          </a:prstGeom>
        </p:spPr>
      </p:pic>
      <p:pic>
        <p:nvPicPr>
          <p:cNvPr id="47" name="Grafika 46" descr="Informacje kontur">
            <a:extLst>
              <a:ext uri="{FF2B5EF4-FFF2-40B4-BE49-F238E27FC236}">
                <a16:creationId xmlns:a16="http://schemas.microsoft.com/office/drawing/2014/main" id="{3B94760E-C752-A9F0-2061-DF0F0EDEE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0525" y="5623958"/>
            <a:ext cx="233445" cy="233445"/>
          </a:xfrm>
          <a:prstGeom prst="rect">
            <a:avLst/>
          </a:prstGeom>
        </p:spPr>
      </p:pic>
      <p:pic>
        <p:nvPicPr>
          <p:cNvPr id="48" name="Grafika 47" descr="Pomoc kontur">
            <a:extLst>
              <a:ext uri="{FF2B5EF4-FFF2-40B4-BE49-F238E27FC236}">
                <a16:creationId xmlns:a16="http://schemas.microsoft.com/office/drawing/2014/main" id="{FC5F22E2-ECF0-8EF0-97D6-C5575D56DB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0524" y="5895968"/>
            <a:ext cx="233445" cy="233445"/>
          </a:xfrm>
          <a:prstGeom prst="rect">
            <a:avLst/>
          </a:prstGeom>
        </p:spPr>
      </p:pic>
      <p:pic>
        <p:nvPicPr>
          <p:cNvPr id="50" name="Obraz 49">
            <a:extLst>
              <a:ext uri="{FF2B5EF4-FFF2-40B4-BE49-F238E27FC236}">
                <a16:creationId xmlns:a16="http://schemas.microsoft.com/office/drawing/2014/main" id="{839937C5-DB7A-402F-E077-A233DFC6F1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51" name="TextBox 6">
            <a:extLst>
              <a:ext uri="{FF2B5EF4-FFF2-40B4-BE49-F238E27FC236}">
                <a16:creationId xmlns:a16="http://schemas.microsoft.com/office/drawing/2014/main" id="{6BAE22FB-261C-7ED9-E22C-D71A79C57DC4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57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45C1AF4F-114F-030C-CAB6-748A1345D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A4E215E6-88F5-D4BF-37DD-67B73A4BF0F0}"/>
              </a:ext>
            </a:extLst>
          </p:cNvPr>
          <p:cNvSpPr/>
          <p:nvPr/>
        </p:nvSpPr>
        <p:spPr>
          <a:xfrm>
            <a:off x="7199086" y="-130629"/>
            <a:ext cx="4992914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431469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025FC1F-1838-4BA3-A5FD-47940FA20704}"/>
              </a:ext>
            </a:extLst>
          </p:cNvPr>
          <p:cNvSpPr txBox="1"/>
          <p:nvPr/>
        </p:nvSpPr>
        <p:spPr>
          <a:xfrm>
            <a:off x="515154" y="2163954"/>
            <a:ext cx="569882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601"/>
              </a:lnSpc>
              <a:defRPr/>
            </a:pPr>
            <a:r>
              <a:rPr lang="pl-PL" sz="1600" b="1" spc="200" dirty="0">
                <a:solidFill>
                  <a:srgbClr val="FFC000"/>
                </a:solidFill>
                <a:latin typeface="Montserrat Medium" panose="00000600000000000000" pitchFamily="2" charset="-18"/>
              </a:rPr>
              <a:t>O czym trzeba pamiętać używając kolorów?</a:t>
            </a:r>
          </a:p>
          <a:p>
            <a:pPr marL="0" marR="0" lvl="0" indent="0" defTabSz="609630" rtl="0" eaLnBrk="1" fontAlgn="auto" latinLnBrk="0" hangingPunct="1">
              <a:lnSpc>
                <a:spcPts val="16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20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Medium" panose="00000600000000000000" pitchFamily="2" charset="-18"/>
              <a:ea typeface="+mn-ea"/>
              <a:cs typeface="+mn-cs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5C4310CB-FD71-4459-98A2-8757C6D55642}"/>
              </a:ext>
            </a:extLst>
          </p:cNvPr>
          <p:cNvSpPr txBox="1"/>
          <p:nvPr/>
        </p:nvSpPr>
        <p:spPr>
          <a:xfrm>
            <a:off x="515154" y="3026732"/>
            <a:ext cx="5580846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1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 dirty="0">
                <a:solidFill>
                  <a:srgbClr val="FFFFFF"/>
                </a:solidFill>
                <a:latin typeface="Montserrat Light" panose="00000400000000000000" pitchFamily="2" charset="-18"/>
              </a:rPr>
              <a:t>Nie wyświetlaj więcej niż 3-5 kolorów na jednym obiekcie.</a:t>
            </a:r>
          </a:p>
          <a:p>
            <a:pPr marL="285750" lvl="1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 dirty="0">
                <a:solidFill>
                  <a:srgbClr val="FFFFFF"/>
                </a:solidFill>
                <a:latin typeface="Montserrat Light" panose="00000400000000000000" pitchFamily="2" charset="-18"/>
              </a:rPr>
              <a:t>Oko nie rozróżnia więcej niż 5 kolorów tego samego odcienia.</a:t>
            </a:r>
          </a:p>
          <a:p>
            <a:pPr marL="285750" lvl="1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 dirty="0">
                <a:solidFill>
                  <a:srgbClr val="FFFFFF"/>
                </a:solidFill>
                <a:latin typeface="Montserrat Light" panose="00000400000000000000" pitchFamily="2" charset="-18"/>
              </a:rPr>
              <a:t>Postaraj się nadać swoim kolorom znaczenie semantyczne (</a:t>
            </a:r>
            <a:r>
              <a:rPr lang="pl-PL" sz="1600" dirty="0">
                <a:solidFill>
                  <a:srgbClr val="FF0000"/>
                </a:solidFill>
                <a:latin typeface="Montserrat Light" panose="00000400000000000000" pitchFamily="2" charset="-18"/>
              </a:rPr>
              <a:t>czerwony </a:t>
            </a:r>
            <a:r>
              <a:rPr lang="pl-PL" sz="1600" dirty="0">
                <a:solidFill>
                  <a:schemeClr val="bg1"/>
                </a:solidFill>
                <a:latin typeface="Montserrat Light" panose="00000400000000000000" pitchFamily="2" charset="-18"/>
              </a:rPr>
              <a:t>= zły</a:t>
            </a:r>
            <a:r>
              <a:rPr lang="pl-PL" sz="1600" dirty="0">
                <a:solidFill>
                  <a:srgbClr val="FFFFFF"/>
                </a:solidFill>
                <a:latin typeface="Montserrat Light" panose="00000400000000000000" pitchFamily="2" charset="-18"/>
              </a:rPr>
              <a:t>, </a:t>
            </a:r>
            <a:r>
              <a:rPr lang="pl-PL" sz="1600" dirty="0">
                <a:solidFill>
                  <a:srgbClr val="92D050"/>
                </a:solidFill>
                <a:latin typeface="Montserrat Light" panose="00000400000000000000" pitchFamily="2" charset="-18"/>
              </a:rPr>
              <a:t>zielony </a:t>
            </a:r>
            <a:r>
              <a:rPr lang="pl-PL" sz="1600" dirty="0">
                <a:solidFill>
                  <a:schemeClr val="bg1"/>
                </a:solidFill>
                <a:latin typeface="Montserrat Light" panose="00000400000000000000" pitchFamily="2" charset="-18"/>
              </a:rPr>
              <a:t>= dobry</a:t>
            </a:r>
            <a:r>
              <a:rPr lang="pl-PL" sz="1600" dirty="0">
                <a:solidFill>
                  <a:srgbClr val="FFFFFF"/>
                </a:solidFill>
                <a:latin typeface="Montserrat Light" panose="00000400000000000000" pitchFamily="2" charset="-18"/>
              </a:rPr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600E2B-FD57-4D39-AA52-F087E432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97" y="418435"/>
            <a:ext cx="2929303" cy="29778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425355-5FBA-4C24-A864-66F90E6E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105" y="3920020"/>
            <a:ext cx="3883485" cy="2073215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362D8E25-E72B-075A-D053-6C81F127E6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894"/>
          <a:stretch/>
        </p:blipFill>
        <p:spPr>
          <a:xfrm>
            <a:off x="515154" y="418435"/>
            <a:ext cx="561456" cy="44122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9CAD577-6A9D-1AE2-A0BD-663CA33A98F7}"/>
              </a:ext>
            </a:extLst>
          </p:cNvPr>
          <p:cNvSpPr txBox="1">
            <a:spLocks/>
          </p:cNvSpPr>
          <p:nvPr/>
        </p:nvSpPr>
        <p:spPr>
          <a:xfrm>
            <a:off x="1215232" y="299062"/>
            <a:ext cx="5983853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wskazówka 6: </a:t>
            </a:r>
            <a:r>
              <a:rPr lang="pl-PL" sz="3200" cap="small">
                <a:solidFill>
                  <a:srgbClr val="97D1F3"/>
                </a:solidFill>
                <a:latin typeface="Montserrat SemiBold" panose="00000700000000000000" pitchFamily="2" charset="-18"/>
                <a:cs typeface="Calibri"/>
              </a:rPr>
              <a:t>chodź, pomaluj mój świat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66ED29F7-0DDC-D21B-FF6A-97DDF94BB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34" y="859660"/>
            <a:ext cx="519020" cy="519020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BEFB4F67-DE2C-A38F-075A-C6E782DA0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34" y="3655205"/>
            <a:ext cx="519020" cy="519020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DB7D4B28-3DC0-26E1-4D57-C85B66FF3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64FD3246-6BD5-7B2C-2329-AE035B756B2F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077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raz 3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E90D13E5-12C0-F172-CA9A-AC20B6920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90C17E-BB7D-4E6C-B0F6-4A8D3F704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2" y="2621116"/>
            <a:ext cx="3144975" cy="1615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1B7BAC-B662-4B97-B8AB-AAFE51C81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31" y="2621116"/>
            <a:ext cx="3246498" cy="16157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FE53CC-070F-4BFB-99CC-371300113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502" y="2621116"/>
            <a:ext cx="2179063" cy="16157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F5C6A3-5F21-4133-8BCC-B5C8B8E03061}"/>
              </a:ext>
            </a:extLst>
          </p:cNvPr>
          <p:cNvSpPr txBox="1"/>
          <p:nvPr/>
        </p:nvSpPr>
        <p:spPr>
          <a:xfrm>
            <a:off x="839820" y="4372285"/>
            <a:ext cx="305709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l-PL" sz="2000">
                <a:solidFill>
                  <a:srgbClr val="FFFFFF"/>
                </a:solidFill>
                <a:latin typeface="Montserrat SemiBold" panose="00000700000000000000" pitchFamily="2" charset="-18"/>
              </a:rPr>
              <a:t>Sekwencyjne</a:t>
            </a:r>
            <a:endParaRPr lang="en-US" sz="2000">
              <a:solidFill>
                <a:srgbClr val="FFFFFF"/>
              </a:solidFill>
              <a:latin typeface="Montserrat SemiBold" panose="00000700000000000000" pitchFamily="2" charset="-1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20A7E-44B9-46F8-9DE6-EB7F12411F69}"/>
              </a:ext>
            </a:extLst>
          </p:cNvPr>
          <p:cNvSpPr txBox="1"/>
          <p:nvPr/>
        </p:nvSpPr>
        <p:spPr>
          <a:xfrm>
            <a:off x="5017631" y="4375770"/>
            <a:ext cx="305709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l-PL" sz="2000">
                <a:solidFill>
                  <a:srgbClr val="FFFFFF"/>
                </a:solidFill>
                <a:latin typeface="Montserrat SemiBold" panose="00000700000000000000" pitchFamily="2" charset="-18"/>
              </a:rPr>
              <a:t>Rozbieżne</a:t>
            </a:r>
            <a:endParaRPr lang="en-US" sz="2000">
              <a:solidFill>
                <a:srgbClr val="FFFFFF"/>
              </a:solidFill>
              <a:latin typeface="Montserrat SemiBold" panose="00000700000000000000" pitchFamily="2" charset="-1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12EDBF-ED27-41E5-89B2-A4F41F6642AC}"/>
              </a:ext>
            </a:extLst>
          </p:cNvPr>
          <p:cNvSpPr txBox="1"/>
          <p:nvPr/>
        </p:nvSpPr>
        <p:spPr>
          <a:xfrm>
            <a:off x="8712485" y="4372285"/>
            <a:ext cx="305709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l-PL" sz="2000">
                <a:solidFill>
                  <a:srgbClr val="FFFFFF"/>
                </a:solidFill>
                <a:latin typeface="Montserrat SemiBold" panose="00000700000000000000" pitchFamily="2" charset="-18"/>
              </a:rPr>
              <a:t>Jakościowe</a:t>
            </a:r>
            <a:endParaRPr lang="en-US" sz="2000">
              <a:solidFill>
                <a:srgbClr val="FFFFFF"/>
              </a:solidFill>
              <a:latin typeface="Montserrat SemiBold" panose="00000700000000000000" pitchFamily="2" charset="-1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579C75-6192-417F-8410-D17391F3D63D}"/>
              </a:ext>
            </a:extLst>
          </p:cNvPr>
          <p:cNvSpPr txBox="1"/>
          <p:nvPr/>
        </p:nvSpPr>
        <p:spPr>
          <a:xfrm>
            <a:off x="603037" y="4821159"/>
            <a:ext cx="3319146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Kiedy musisz sugerować rosnącą lub malejącą skalę.</a:t>
            </a:r>
            <a:endParaRPr lang="en-US" sz="1600">
              <a:solidFill>
                <a:srgbClr val="FFFFFF"/>
              </a:solidFill>
              <a:latin typeface="Montserrat Light" panose="00000400000000000000" pitchFamily="2" charset="-1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8CF9FB-CD89-4132-B22B-6078D877D533}"/>
              </a:ext>
            </a:extLst>
          </p:cNvPr>
          <p:cNvSpPr txBox="1"/>
          <p:nvPr/>
        </p:nvSpPr>
        <p:spPr>
          <a:xfrm>
            <a:off x="4941531" y="4905521"/>
            <a:ext cx="3227898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Gdy istnieją dwa rozbieżne zestawy wartości.</a:t>
            </a:r>
            <a:endParaRPr lang="en-US" sz="1600">
              <a:solidFill>
                <a:srgbClr val="FFFFFF"/>
              </a:solidFill>
              <a:latin typeface="Montserrat Light" panose="00000400000000000000" pitchFamily="2" charset="-1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9C962-0EEA-427F-AA4A-C3F5880EBB53}"/>
              </a:ext>
            </a:extLst>
          </p:cNvPr>
          <p:cNvSpPr txBox="1"/>
          <p:nvPr/>
        </p:nvSpPr>
        <p:spPr>
          <a:xfrm>
            <a:off x="8766811" y="4905521"/>
            <a:ext cx="2948444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Gdy wartości nie mają logicznej kolejności.</a:t>
            </a:r>
            <a:endParaRPr lang="en-US" sz="1600">
              <a:solidFill>
                <a:srgbClr val="FFFFFF"/>
              </a:solidFill>
              <a:latin typeface="Montserrat Light" panose="00000400000000000000" pitchFamily="2" charset="-18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11142E0D-834D-4FF0-8FA9-D826619512B7}"/>
              </a:ext>
            </a:extLst>
          </p:cNvPr>
          <p:cNvSpPr txBox="1"/>
          <p:nvPr/>
        </p:nvSpPr>
        <p:spPr>
          <a:xfrm>
            <a:off x="795882" y="1801052"/>
            <a:ext cx="9963772" cy="229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609630" rtl="0" eaLnBrk="1" fontAlgn="auto" latinLnBrk="0" hangingPunct="1">
              <a:lnSpc>
                <a:spcPts val="16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1200" cap="none" spc="20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REKOMENDACJE KOLORYSTYCZNE</a:t>
            </a:r>
            <a:endParaRPr kumimoji="0" lang="en-US" sz="2400" b="1" i="0" u="none" strike="noStrike" kern="1200" cap="none" spc="20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Medium" panose="00000600000000000000" pitchFamily="2" charset="-18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A22A44-8246-41E8-9AB0-DA020731E799}"/>
              </a:ext>
            </a:extLst>
          </p:cNvPr>
          <p:cNvSpPr txBox="1"/>
          <p:nvPr/>
        </p:nvSpPr>
        <p:spPr>
          <a:xfrm>
            <a:off x="2994486" y="3879292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1E5DA158-0213-C20C-E04E-80634CD5C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894"/>
          <a:stretch/>
        </p:blipFill>
        <p:spPr>
          <a:xfrm>
            <a:off x="515154" y="418435"/>
            <a:ext cx="561456" cy="441225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4BB41BC0-E4F3-AAA0-A547-699DEA4A69FB}"/>
              </a:ext>
            </a:extLst>
          </p:cNvPr>
          <p:cNvSpPr txBox="1">
            <a:spLocks/>
          </p:cNvSpPr>
          <p:nvPr/>
        </p:nvSpPr>
        <p:spPr>
          <a:xfrm>
            <a:off x="1215232" y="299062"/>
            <a:ext cx="9351168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wskazówka 7: </a:t>
            </a:r>
            <a:r>
              <a:rPr lang="pl-PL" sz="3200" cap="small">
                <a:solidFill>
                  <a:srgbClr val="97D1F3"/>
                </a:solidFill>
                <a:latin typeface="Montserrat SemiBold" panose="00000700000000000000" pitchFamily="2" charset="-18"/>
                <a:cs typeface="Calibri"/>
              </a:rPr>
              <a:t>chodź, pomaluj mój świat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34" name="Obraz 33">
            <a:extLst>
              <a:ext uri="{FF2B5EF4-FFF2-40B4-BE49-F238E27FC236}">
                <a16:creationId xmlns:a16="http://schemas.microsoft.com/office/drawing/2014/main" id="{B18C7AFA-6759-3824-3AA6-A40FA65A3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35" name="TextBox 6">
            <a:extLst>
              <a:ext uri="{FF2B5EF4-FFF2-40B4-BE49-F238E27FC236}">
                <a16:creationId xmlns:a16="http://schemas.microsoft.com/office/drawing/2014/main" id="{A75AAD8B-077B-47FF-676B-6C63696C7C34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02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D8896CD3-12CC-72BC-4C7C-B10D298B2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392"/>
            <a:ext cx="12192000" cy="477278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4DA404E-1167-457D-961E-A6A1BAEAC332}"/>
              </a:ext>
            </a:extLst>
          </p:cNvPr>
          <p:cNvSpPr txBox="1"/>
          <p:nvPr/>
        </p:nvSpPr>
        <p:spPr>
          <a:xfrm>
            <a:off x="2286528" y="3076608"/>
            <a:ext cx="9241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4800">
                <a:solidFill>
                  <a:prstClr val="white">
                    <a:lumMod val="85000"/>
                  </a:prstClr>
                </a:solidFill>
                <a:latin typeface="Montserrat SemiBold" panose="00000700000000000000" pitchFamily="2" charset="-18"/>
              </a:rPr>
              <a:t>Wizualizacje danych</a:t>
            </a:r>
            <a:endParaRPr kumimoji="0" lang="pl-PL" sz="4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ontserrat SemiBold" panose="00000700000000000000" pitchFamily="2" charset="-18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ontserrat SemiBold" panose="00000700000000000000" pitchFamily="2" charset="-18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000">
                <a:solidFill>
                  <a:prstClr val="white">
                    <a:lumMod val="85000"/>
                  </a:prstClr>
                </a:solidFill>
                <a:latin typeface="Montserrat SemiBold" panose="00000700000000000000" pitchFamily="2" charset="-18"/>
              </a:rPr>
              <a:t>Dobre praktyki</a:t>
            </a:r>
            <a:endParaRPr kumimoji="0" lang="pl-PL" sz="2000" b="0" i="0" u="none" strike="noStrike" kern="1200" cap="none" spc="0" normalizeH="0" baseline="0" noProof="0">
              <a:ln>
                <a:noFill/>
              </a:ln>
              <a:solidFill>
                <a:srgbClr val="97D1F3"/>
              </a:solidFill>
              <a:effectLst/>
              <a:uLnTx/>
              <a:uFillTx/>
              <a:latin typeface="Montserrat SemiBold" panose="00000700000000000000" pitchFamily="2" charset="-18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21B6C4-4487-4173-898F-9CF2B0AA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114" y="658865"/>
            <a:ext cx="3913244" cy="9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B6E7FF-E7F7-4AE7-B6E4-79EFF43C6BE2}"/>
              </a:ext>
            </a:extLst>
          </p:cNvPr>
          <p:cNvSpPr txBox="1"/>
          <p:nvPr/>
        </p:nvSpPr>
        <p:spPr>
          <a:xfrm>
            <a:off x="450920" y="2544597"/>
            <a:ext cx="5700833" cy="1215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>
                <a:solidFill>
                  <a:srgbClr val="FFFFFF"/>
                </a:solidFill>
                <a:latin typeface="Montserrat Medium" panose="00000600000000000000" pitchFamily="2" charset="-18"/>
              </a:rPr>
              <a:t>Pamiętaj, aby: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Posortować kolumny wg ich wartości.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Używać linii odniesienia.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Używać kolorów kontrastujących na wykresie.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3335E55A-94E6-4ED9-A666-88F4A5532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07"/>
          <a:stretch/>
        </p:blipFill>
        <p:spPr>
          <a:xfrm>
            <a:off x="7869753" y="3760314"/>
            <a:ext cx="3982203" cy="2527683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8DEEA9A6-0136-41DF-9FED-F32DF4AF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302" y="961312"/>
            <a:ext cx="3637636" cy="24023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15232" y="299062"/>
            <a:ext cx="9351168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wykres kolumnowy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18" name="Obraz 17" descr="Obraz zawierający strzałka&#10;&#10;Opis wygenerowany automatycznie">
            <a:extLst>
              <a:ext uri="{FF2B5EF4-FFF2-40B4-BE49-F238E27FC236}">
                <a16:creationId xmlns:a16="http://schemas.microsoft.com/office/drawing/2014/main" id="{58901A3A-88C3-98F8-0E66-918EDD3EDF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395167" y="391528"/>
            <a:ext cx="752951" cy="730998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8A72BA26-C287-27D0-09AC-5CE4F32C2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078" y="3760314"/>
            <a:ext cx="528732" cy="52873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D391DCBC-C457-6435-ED72-79FEDA8B7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42" y="5059898"/>
            <a:ext cx="528732" cy="528732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73A503EA-DC29-8640-F8BC-FAA179970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42" y="740578"/>
            <a:ext cx="528732" cy="528732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70F2F48-2DB0-B9FF-A052-A7A468A23233}"/>
              </a:ext>
            </a:extLst>
          </p:cNvPr>
          <p:cNvSpPr txBox="1"/>
          <p:nvPr/>
        </p:nvSpPr>
        <p:spPr>
          <a:xfrm>
            <a:off x="8047892" y="1100012"/>
            <a:ext cx="3587046" cy="215444"/>
          </a:xfrm>
          <a:prstGeom prst="rect">
            <a:avLst/>
          </a:prstGeom>
          <a:solidFill>
            <a:srgbClr val="97D1F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Sales by State</a:t>
            </a:r>
          </a:p>
        </p:txBody>
      </p:sp>
    </p:spTree>
    <p:extLst>
      <p:ext uri="{BB962C8B-B14F-4D97-AF65-F5344CB8AC3E}">
        <p14:creationId xmlns:p14="http://schemas.microsoft.com/office/powerpoint/2010/main" val="178022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B6E7FF-E7F7-4AE7-B6E4-79EFF43C6BE2}"/>
              </a:ext>
            </a:extLst>
          </p:cNvPr>
          <p:cNvSpPr txBox="1"/>
          <p:nvPr/>
        </p:nvSpPr>
        <p:spPr>
          <a:xfrm>
            <a:off x="393564" y="2421031"/>
            <a:ext cx="5700833" cy="1954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Wybierz odpowiedni współczynnik proporcji.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Stosuj linie odniesienia.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Używaj kolorów kontrastujących na wykresie.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Zadecyduj, czy pokazywać wykres bez szczegółowych danych. Dane mogą być mylące, jeśli istniejące między nimi przerwy zostaną połączone na wykresie.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15232" y="299062"/>
            <a:ext cx="9351168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wykres liniowy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18" name="Obraz 17" descr="Obraz zawierający strzałka&#10;&#10;Opis wygenerowany automatycznie">
            <a:extLst>
              <a:ext uri="{FF2B5EF4-FFF2-40B4-BE49-F238E27FC236}">
                <a16:creationId xmlns:a16="http://schemas.microsoft.com/office/drawing/2014/main" id="{58901A3A-88C3-98F8-0E66-918EDD3E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395167" y="391528"/>
            <a:ext cx="752951" cy="730998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07BE922F-FBB7-6716-323B-4DF9EE174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47" y="1387096"/>
            <a:ext cx="4324759" cy="2630632"/>
          </a:xfrm>
          <a:prstGeom prst="rect">
            <a:avLst/>
          </a:prstGeom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5FA166C9-1DCA-8D56-ECE7-87C133765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9" y="5053678"/>
            <a:ext cx="4409865" cy="1321902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73A503EA-DC29-8640-F8BC-FAA179970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63" y="681775"/>
            <a:ext cx="556769" cy="556769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368797EB-5B95-FA8E-1D95-4827E5863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63" y="4664590"/>
            <a:ext cx="528732" cy="5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07243A9A-0CE0-170E-32B4-3E13C43BC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4988"/>
            <a:ext cx="12192000" cy="4772785"/>
          </a:xfrm>
          <a:prstGeom prst="rect">
            <a:avLst/>
          </a:prstGeom>
        </p:spPr>
      </p:pic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3C275395-0C90-4869-A6D4-1F66FD12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28" y="706999"/>
            <a:ext cx="4062886" cy="980529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A86A285-8F7E-43D1-9376-0BC550BF6696}"/>
              </a:ext>
            </a:extLst>
          </p:cNvPr>
          <p:cNvSpPr txBox="1"/>
          <p:nvPr/>
        </p:nvSpPr>
        <p:spPr>
          <a:xfrm>
            <a:off x="1050028" y="3716824"/>
            <a:ext cx="10753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Data Analyst w Power BI</a:t>
            </a:r>
            <a:endParaRPr kumimoji="0" lang="pl-PL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-18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>
                <a:solidFill>
                  <a:prstClr val="white"/>
                </a:solidFill>
                <a:latin typeface="Montserrat SemiBold" panose="00000700000000000000" pitchFamily="2" charset="-18"/>
              </a:rPr>
              <a:t>- </a:t>
            </a:r>
            <a:r>
              <a:rPr lang="pl-PL" sz="3200">
                <a:solidFill>
                  <a:prstClr val="white"/>
                </a:solidFill>
                <a:latin typeface="Montserrat ExtraBold" panose="00000900000000000000" pitchFamily="2" charset="-18"/>
              </a:rPr>
              <a:t>DOBRE PRAKTYKI TWORZENIA RAPORTÓW</a:t>
            </a:r>
            <a:endParaRPr kumimoji="0" lang="pl-PL" sz="3200" b="0" i="0" u="none" strike="noStrike" kern="1200" cap="none" spc="0" normalizeH="0" baseline="0" noProof="0">
              <a:ln>
                <a:noFill/>
              </a:ln>
              <a:solidFill>
                <a:srgbClr val="97D1F3"/>
              </a:solidFill>
              <a:effectLst/>
              <a:uLnTx/>
              <a:uFillTx/>
              <a:latin typeface="Montserrat ExtraBold" panose="00000900000000000000" pitchFamily="2" charset="-18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1887552-42C3-4DC0-ADCE-4961648C5773}"/>
              </a:ext>
            </a:extLst>
          </p:cNvPr>
          <p:cNvSpPr txBox="1"/>
          <p:nvPr/>
        </p:nvSpPr>
        <p:spPr>
          <a:xfrm>
            <a:off x="3531751" y="5139160"/>
            <a:ext cx="818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>
                <a:solidFill>
                  <a:prstClr val="white"/>
                </a:solidFill>
                <a:latin typeface="Montserrat SemiBold" panose="00000700000000000000" pitchFamily="2" charset="-18"/>
              </a:rPr>
              <a:t>Roksana </a:t>
            </a:r>
            <a:r>
              <a:rPr lang="pl-PL" err="1">
                <a:solidFill>
                  <a:prstClr val="white"/>
                </a:solidFill>
                <a:latin typeface="Montserrat SemiBold" panose="00000700000000000000" pitchFamily="2" charset="-18"/>
              </a:rPr>
              <a:t>Szczupska</a:t>
            </a:r>
            <a:endParaRPr lang="pl-PL">
              <a:solidFill>
                <a:prstClr val="white"/>
              </a:solidFill>
              <a:latin typeface="Montserrat Light" panose="00000400000000000000" pitchFamily="2" charset="-1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>
                <a:solidFill>
                  <a:prstClr val="white"/>
                </a:solidFill>
                <a:latin typeface="Montserrat SemiBold" panose="00000700000000000000" pitchFamily="2" charset="-18"/>
              </a:rPr>
              <a:t>Luiza Frąckowiak </a:t>
            </a:r>
            <a:endParaRPr kumimoji="0" lang="pl-PL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+mn-cs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B50B058-05CF-4A5C-B9C3-FB3646BAB19F}"/>
              </a:ext>
            </a:extLst>
          </p:cNvPr>
          <p:cNvSpPr txBox="1"/>
          <p:nvPr/>
        </p:nvSpPr>
        <p:spPr>
          <a:xfrm>
            <a:off x="956722" y="1866682"/>
            <a:ext cx="480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+mn-cs"/>
              </a:rPr>
              <a:t>Pomagamy wydobyć wiedzę ukrytą </a:t>
            </a:r>
            <a:b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+mn-cs"/>
              </a:rPr>
            </a:b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+mn-cs"/>
              </a:rPr>
              <a:t>w Twoich </a:t>
            </a: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+mn-cs"/>
              </a:rPr>
              <a:t>danych</a:t>
            </a: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+mn-cs"/>
              </a:rPr>
              <a:t>.</a:t>
            </a:r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4E96E01-279C-2352-1D76-317054194148}"/>
              </a:ext>
            </a:extLst>
          </p:cNvPr>
          <p:cNvGrpSpPr/>
          <p:nvPr/>
        </p:nvGrpSpPr>
        <p:grpSpPr>
          <a:xfrm>
            <a:off x="9701329" y="2954995"/>
            <a:ext cx="1733024" cy="564508"/>
            <a:chOff x="4470029" y="2901830"/>
            <a:chExt cx="3251941" cy="1059273"/>
          </a:xfrm>
        </p:grpSpPr>
        <p:pic>
          <p:nvPicPr>
            <p:cNvPr id="4" name="Obraz 3">
              <a:extLst>
                <a:ext uri="{FF2B5EF4-FFF2-40B4-BE49-F238E27FC236}">
                  <a16:creationId xmlns:a16="http://schemas.microsoft.com/office/drawing/2014/main" id="{8EE429E9-549F-994C-AEDF-DDCF13399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14"/>
            <a:stretch/>
          </p:blipFill>
          <p:spPr>
            <a:xfrm>
              <a:off x="6509442" y="2901830"/>
              <a:ext cx="1212528" cy="1054340"/>
            </a:xfrm>
            <a:prstGeom prst="rect">
              <a:avLst/>
            </a:prstGeom>
          </p:spPr>
        </p:pic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7E5A0518-DBCC-AB62-93AB-D995BBCF1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286"/>
            <a:stretch/>
          </p:blipFill>
          <p:spPr>
            <a:xfrm>
              <a:off x="4470029" y="2906763"/>
              <a:ext cx="2039413" cy="1054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B6E7FF-E7F7-4AE7-B6E4-79EFF43C6BE2}"/>
              </a:ext>
            </a:extLst>
          </p:cNvPr>
          <p:cNvSpPr txBox="1"/>
          <p:nvPr/>
        </p:nvSpPr>
        <p:spPr>
          <a:xfrm>
            <a:off x="163066" y="2320060"/>
            <a:ext cx="5700833" cy="227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457200" algn="just" defTabSz="609630">
              <a:spcAft>
                <a:spcPts val="600"/>
              </a:spcAft>
              <a:defRPr/>
            </a:pPr>
            <a:endParaRPr lang="pl-PL" sz="1600">
              <a:solidFill>
                <a:srgbClr val="FFFFFF"/>
              </a:solidFill>
              <a:latin typeface="Montserrat Medium" panose="00000600000000000000" pitchFamily="2" charset="-18"/>
            </a:endParaRP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Zastanów się, czy obszar jest znaczącą dla Ciebie miarą.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Wybieraj wykresy warstwowe, jeżeli liczba warstw nie przekroczy 5.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Pamiętaj, aby nie używać zbyt wielu kolorów, które spowodują rozproszenie uwagi.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endParaRPr lang="pl-PL" sz="1600">
              <a:solidFill>
                <a:srgbClr val="FFFFFF"/>
              </a:solidFill>
              <a:latin typeface="Montserrat Light" panose="00000400000000000000" pitchFamily="2" charset="-18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36099" y="383692"/>
            <a:ext cx="5700833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wykres liniowy </a:t>
            </a:r>
            <a:r>
              <a:rPr lang="pl-PL" sz="20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vs</a:t>
            </a: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 wykres warstwowy</a:t>
            </a:r>
          </a:p>
        </p:txBody>
      </p:sp>
      <p:pic>
        <p:nvPicPr>
          <p:cNvPr id="18" name="Obraz 17" descr="Obraz zawierający strzałka&#10;&#10;Opis wygenerowany automatycznie">
            <a:extLst>
              <a:ext uri="{FF2B5EF4-FFF2-40B4-BE49-F238E27FC236}">
                <a16:creationId xmlns:a16="http://schemas.microsoft.com/office/drawing/2014/main" id="{58901A3A-88C3-98F8-0E66-918EDD3E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395167" y="391528"/>
            <a:ext cx="752951" cy="730998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73A503EA-DC29-8640-F8BC-FAA179970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63" y="681775"/>
            <a:ext cx="556769" cy="556769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50B6C750-BF7D-2626-5780-107003C3B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7118" y="3742433"/>
            <a:ext cx="3107708" cy="2607671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5A1CDC81-D1AC-752A-F266-5C0E9E433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1061" y="562467"/>
            <a:ext cx="3107708" cy="2557748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16481C74-C6A9-2C20-B5BE-4E738C3CD2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42" y="3715290"/>
            <a:ext cx="528732" cy="5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5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36099" y="175378"/>
            <a:ext cx="5700833" cy="1453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2800" cap="small" dirty="0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skumulowane </a:t>
            </a:r>
            <a:r>
              <a:rPr lang="pl-PL" sz="1800" cap="small" dirty="0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vs</a:t>
            </a:r>
            <a:r>
              <a:rPr lang="pl-PL" sz="2800" cap="small" dirty="0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 </a:t>
            </a:r>
            <a:r>
              <a:rPr lang="pl-PL" sz="2800" cap="small" dirty="0" err="1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klastrowane</a:t>
            </a:r>
            <a:r>
              <a:rPr lang="pl-PL" sz="2800" cap="small" dirty="0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 wykresy kolumnowe</a:t>
            </a:r>
          </a:p>
        </p:txBody>
      </p:sp>
      <p:pic>
        <p:nvPicPr>
          <p:cNvPr id="18" name="Obraz 17" descr="Obraz zawierający strzałka&#10;&#10;Opis wygenerowany automatycznie">
            <a:extLst>
              <a:ext uri="{FF2B5EF4-FFF2-40B4-BE49-F238E27FC236}">
                <a16:creationId xmlns:a16="http://schemas.microsoft.com/office/drawing/2014/main" id="{58901A3A-88C3-98F8-0E66-918EDD3E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395167" y="391528"/>
            <a:ext cx="752951" cy="730998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73A503EA-DC29-8640-F8BC-FAA179970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63" y="681775"/>
            <a:ext cx="556769" cy="556769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BC5FA7D-2B2B-ADF4-9C47-A251F3F93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904" y="534323"/>
            <a:ext cx="3251631" cy="2705478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5D237D7E-5CDE-1073-66B0-98FC8F46C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921" y="3734088"/>
            <a:ext cx="3251632" cy="2629625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B058B84F-9AD7-E3DF-EF6E-3727F39C6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44" y="3734088"/>
            <a:ext cx="556769" cy="556769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0978EBF3-9898-5DB7-77FD-DE8312FC50D8}"/>
              </a:ext>
            </a:extLst>
          </p:cNvPr>
          <p:cNvSpPr txBox="1"/>
          <p:nvPr/>
        </p:nvSpPr>
        <p:spPr>
          <a:xfrm>
            <a:off x="395167" y="2736502"/>
            <a:ext cx="570083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 b="1">
                <a:solidFill>
                  <a:schemeClr val="bg1"/>
                </a:solidFill>
                <a:latin typeface="Montserrat Medium" panose="00000600000000000000" pitchFamily="2" charset="-18"/>
              </a:rPr>
              <a:t>Przemyśl cel raportu, a następnie:</a:t>
            </a:r>
            <a:endParaRPr lang="pl-PL" sz="1600">
              <a:solidFill>
                <a:srgbClr val="FFFFFF"/>
              </a:solidFill>
              <a:latin typeface="Montserrat Medium" panose="00000600000000000000" pitchFamily="2" charset="-18"/>
            </a:endParaRP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Wybierz wykres skumulowany, jeśli sumy danych są ważnym elementem.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rgbClr val="FFFFFF"/>
                </a:solidFill>
                <a:latin typeface="Montserrat Light" panose="00000400000000000000" pitchFamily="2" charset="-18"/>
              </a:rPr>
              <a:t>Wybierz wykres grupowany, jeśli najważniejszy jest sam podział.</a:t>
            </a:r>
          </a:p>
        </p:txBody>
      </p:sp>
    </p:spTree>
    <p:extLst>
      <p:ext uri="{BB962C8B-B14F-4D97-AF65-F5344CB8AC3E}">
        <p14:creationId xmlns:p14="http://schemas.microsoft.com/office/powerpoint/2010/main" val="191293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5700833" cy="730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 dirty="0">
                <a:solidFill>
                  <a:srgbClr val="D9D9D9"/>
                </a:solidFill>
                <a:latin typeface="Montserrat SemiBold"/>
                <a:cs typeface="Calibri"/>
              </a:rPr>
              <a:t>mapa drzewa</a:t>
            </a:r>
            <a:endParaRPr lang="pl-PL" sz="3200" cap="small">
              <a:solidFill>
                <a:srgbClr val="D9D9D9"/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18" name="Obraz 17" descr="Obraz zawierający strzałka&#10;&#10;Opis wygenerowany automatycznie">
            <a:extLst>
              <a:ext uri="{FF2B5EF4-FFF2-40B4-BE49-F238E27FC236}">
                <a16:creationId xmlns:a16="http://schemas.microsoft.com/office/drawing/2014/main" id="{58901A3A-88C3-98F8-0E66-918EDD3E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395167" y="391528"/>
            <a:ext cx="752951" cy="730998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73A503EA-DC29-8640-F8BC-FAA179970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63" y="681775"/>
            <a:ext cx="556769" cy="556769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B058B84F-9AD7-E3DF-EF6E-3727F39C6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44" y="3734088"/>
            <a:ext cx="556769" cy="556769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0978EBF3-9898-5DB7-77FD-DE8312FC50D8}"/>
              </a:ext>
            </a:extLst>
          </p:cNvPr>
          <p:cNvSpPr txBox="1"/>
          <p:nvPr/>
        </p:nvSpPr>
        <p:spPr>
          <a:xfrm>
            <a:off x="393564" y="2534318"/>
            <a:ext cx="5700833" cy="1708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 b="1">
                <a:solidFill>
                  <a:schemeClr val="bg1"/>
                </a:solidFill>
                <a:latin typeface="Montserrat Medium" panose="00000600000000000000" pitchFamily="2" charset="-18"/>
              </a:rPr>
              <a:t>Wykres ten pozwala na wizualizację proporcji. </a:t>
            </a: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Dobrą praktyką jest używanie funkcji przechodzenia do szczegółów w celu podejrzenia kolejnych elementów danych.</a:t>
            </a: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>
              <a:solidFill>
                <a:srgbClr val="FFFFFF"/>
              </a:solidFill>
              <a:latin typeface="Montserrat Medium" panose="00000600000000000000" pitchFamily="2" charset="-18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E11EAA2-A35B-525C-8B93-EFD0081827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896" y="960159"/>
            <a:ext cx="4037040" cy="1780469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46D91135-8DC6-C469-AC86-292F891D1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896" y="4085236"/>
            <a:ext cx="4037040" cy="17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8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5700833" cy="730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tabele</a:t>
            </a:r>
          </a:p>
        </p:txBody>
      </p:sp>
      <p:pic>
        <p:nvPicPr>
          <p:cNvPr id="18" name="Obraz 17" descr="Obraz zawierający strzałka&#10;&#10;Opis wygenerowany automatycznie">
            <a:extLst>
              <a:ext uri="{FF2B5EF4-FFF2-40B4-BE49-F238E27FC236}">
                <a16:creationId xmlns:a16="http://schemas.microsoft.com/office/drawing/2014/main" id="{58901A3A-88C3-98F8-0E66-918EDD3E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395167" y="391528"/>
            <a:ext cx="752951" cy="730998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B058B84F-9AD7-E3DF-EF6E-3727F39C6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44" y="3718703"/>
            <a:ext cx="556769" cy="556769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0978EBF3-9898-5DB7-77FD-DE8312FC50D8}"/>
              </a:ext>
            </a:extLst>
          </p:cNvPr>
          <p:cNvSpPr txBox="1"/>
          <p:nvPr/>
        </p:nvSpPr>
        <p:spPr>
          <a:xfrm>
            <a:off x="395167" y="2009674"/>
            <a:ext cx="6312329" cy="381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 b="1">
                <a:solidFill>
                  <a:schemeClr val="bg1"/>
                </a:solidFill>
                <a:latin typeface="Montserrat Medium" panose="00000600000000000000" pitchFamily="2" charset="-18"/>
              </a:rPr>
              <a:t>Pamiętaj o: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Użyciu stonowanego koloru tła.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Wybraniu odpowiedniego rozmiaru czcionki.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Sortowaniu tabel na podstawie kluczowych wskaźników KPI.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Jeśli pokazujesz liczby w walucie, to rozważ niewyświetlanie wartości groszowych.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Wzbogaceniu elementów za pomocą symboli takich jak znak waluty, procenta czy ikon wskazujących na dynamikę wartości.</a:t>
            </a: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>
              <a:solidFill>
                <a:srgbClr val="FFFFFF"/>
              </a:solidFill>
              <a:latin typeface="Montserrat Medium" panose="00000600000000000000" pitchFamily="2" charset="-18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93F726E-0153-B4E6-6020-E80B76911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04" y="4275472"/>
            <a:ext cx="3736729" cy="1950228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36CA3007-40AF-B364-CEB2-892F308077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0104" y="886480"/>
            <a:ext cx="3736729" cy="214960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40F03E08-BEE5-8BA4-DFFD-4D97359A38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68" y="551993"/>
            <a:ext cx="528732" cy="528732"/>
          </a:xfrm>
          <a:prstGeom prst="rect">
            <a:avLst/>
          </a:prstGeom>
        </p:spPr>
      </p:pic>
      <p:sp>
        <p:nvSpPr>
          <p:cNvPr id="2" name="Trójkąt równoramienny 1">
            <a:extLst>
              <a:ext uri="{FF2B5EF4-FFF2-40B4-BE49-F238E27FC236}">
                <a16:creationId xmlns:a16="http://schemas.microsoft.com/office/drawing/2014/main" id="{2E9C50D2-0300-05A4-6426-C5F7444A85E6}"/>
              </a:ext>
            </a:extLst>
          </p:cNvPr>
          <p:cNvSpPr/>
          <p:nvPr/>
        </p:nvSpPr>
        <p:spPr>
          <a:xfrm>
            <a:off x="10890720" y="5443108"/>
            <a:ext cx="88409" cy="95465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Trójkąt równoramienny 14">
            <a:extLst>
              <a:ext uri="{FF2B5EF4-FFF2-40B4-BE49-F238E27FC236}">
                <a16:creationId xmlns:a16="http://schemas.microsoft.com/office/drawing/2014/main" id="{13191C9D-B509-5647-D364-54E903F613C8}"/>
              </a:ext>
            </a:extLst>
          </p:cNvPr>
          <p:cNvSpPr/>
          <p:nvPr/>
        </p:nvSpPr>
        <p:spPr>
          <a:xfrm>
            <a:off x="10890720" y="5187778"/>
            <a:ext cx="88409" cy="95465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rójkąt równoramienny 21">
            <a:extLst>
              <a:ext uri="{FF2B5EF4-FFF2-40B4-BE49-F238E27FC236}">
                <a16:creationId xmlns:a16="http://schemas.microsoft.com/office/drawing/2014/main" id="{22EE54A3-1B59-754A-BB1E-5BA1C2B1175A}"/>
              </a:ext>
            </a:extLst>
          </p:cNvPr>
          <p:cNvSpPr/>
          <p:nvPr/>
        </p:nvSpPr>
        <p:spPr>
          <a:xfrm>
            <a:off x="10890719" y="4914968"/>
            <a:ext cx="88409" cy="95465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Trójkąt równoramienny 27">
            <a:extLst>
              <a:ext uri="{FF2B5EF4-FFF2-40B4-BE49-F238E27FC236}">
                <a16:creationId xmlns:a16="http://schemas.microsoft.com/office/drawing/2014/main" id="{8CAB2802-6829-0817-B2D3-E6C9510DE40E}"/>
              </a:ext>
            </a:extLst>
          </p:cNvPr>
          <p:cNvSpPr/>
          <p:nvPr/>
        </p:nvSpPr>
        <p:spPr>
          <a:xfrm>
            <a:off x="10891548" y="4664540"/>
            <a:ext cx="88409" cy="95465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Trójkąt równoramienny 28">
            <a:extLst>
              <a:ext uri="{FF2B5EF4-FFF2-40B4-BE49-F238E27FC236}">
                <a16:creationId xmlns:a16="http://schemas.microsoft.com/office/drawing/2014/main" id="{0D167104-9A18-8EB7-B119-30912F7E7187}"/>
              </a:ext>
            </a:extLst>
          </p:cNvPr>
          <p:cNvSpPr/>
          <p:nvPr/>
        </p:nvSpPr>
        <p:spPr>
          <a:xfrm>
            <a:off x="9350584" y="5440126"/>
            <a:ext cx="88409" cy="95465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rójkąt równoramienny 29">
            <a:extLst>
              <a:ext uri="{FF2B5EF4-FFF2-40B4-BE49-F238E27FC236}">
                <a16:creationId xmlns:a16="http://schemas.microsoft.com/office/drawing/2014/main" id="{0432CAA2-912F-7760-021F-C672E91D96C4}"/>
              </a:ext>
            </a:extLst>
          </p:cNvPr>
          <p:cNvSpPr/>
          <p:nvPr/>
        </p:nvSpPr>
        <p:spPr>
          <a:xfrm>
            <a:off x="9350584" y="5187777"/>
            <a:ext cx="88409" cy="95465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Trójkąt równoramienny 30">
            <a:extLst>
              <a:ext uri="{FF2B5EF4-FFF2-40B4-BE49-F238E27FC236}">
                <a16:creationId xmlns:a16="http://schemas.microsoft.com/office/drawing/2014/main" id="{8FC6B906-3F9E-209D-F0FA-E5251FC88FC2}"/>
              </a:ext>
            </a:extLst>
          </p:cNvPr>
          <p:cNvSpPr/>
          <p:nvPr/>
        </p:nvSpPr>
        <p:spPr>
          <a:xfrm>
            <a:off x="9350584" y="4914968"/>
            <a:ext cx="88409" cy="95465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Trójkąt równoramienny 31">
            <a:extLst>
              <a:ext uri="{FF2B5EF4-FFF2-40B4-BE49-F238E27FC236}">
                <a16:creationId xmlns:a16="http://schemas.microsoft.com/office/drawing/2014/main" id="{729EF4AC-E6CD-8052-9609-145369AA1884}"/>
              </a:ext>
            </a:extLst>
          </p:cNvPr>
          <p:cNvSpPr/>
          <p:nvPr/>
        </p:nvSpPr>
        <p:spPr>
          <a:xfrm>
            <a:off x="9350584" y="4662063"/>
            <a:ext cx="88409" cy="95465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Trójkąt równoramienny 33">
            <a:extLst>
              <a:ext uri="{FF2B5EF4-FFF2-40B4-BE49-F238E27FC236}">
                <a16:creationId xmlns:a16="http://schemas.microsoft.com/office/drawing/2014/main" id="{FFFA4ED2-0677-8EB5-342A-6A83C424A978}"/>
              </a:ext>
            </a:extLst>
          </p:cNvPr>
          <p:cNvSpPr/>
          <p:nvPr/>
        </p:nvSpPr>
        <p:spPr>
          <a:xfrm>
            <a:off x="9350583" y="5703738"/>
            <a:ext cx="88409" cy="95465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5F8A7FBD-7411-DA0F-2FF6-24D0A175B9B1}"/>
              </a:ext>
            </a:extLst>
          </p:cNvPr>
          <p:cNvSpPr/>
          <p:nvPr/>
        </p:nvSpPr>
        <p:spPr>
          <a:xfrm>
            <a:off x="10833674" y="5660239"/>
            <a:ext cx="240726" cy="209080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Trójkąt równoramienny 35">
            <a:extLst>
              <a:ext uri="{FF2B5EF4-FFF2-40B4-BE49-F238E27FC236}">
                <a16:creationId xmlns:a16="http://schemas.microsoft.com/office/drawing/2014/main" id="{C9474B57-77BB-6DE7-3DBC-EA773A02B43D}"/>
              </a:ext>
            </a:extLst>
          </p:cNvPr>
          <p:cNvSpPr/>
          <p:nvPr/>
        </p:nvSpPr>
        <p:spPr>
          <a:xfrm rot="10800000">
            <a:off x="10890720" y="5703738"/>
            <a:ext cx="88409" cy="9546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855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5700833" cy="730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karta</a:t>
            </a:r>
          </a:p>
        </p:txBody>
      </p:sp>
      <p:pic>
        <p:nvPicPr>
          <p:cNvPr id="18" name="Obraz 17" descr="Obraz zawierający strzałka&#10;&#10;Opis wygenerowany automatycznie">
            <a:extLst>
              <a:ext uri="{FF2B5EF4-FFF2-40B4-BE49-F238E27FC236}">
                <a16:creationId xmlns:a16="http://schemas.microsoft.com/office/drawing/2014/main" id="{58901A3A-88C3-98F8-0E66-918EDD3E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395167" y="391528"/>
            <a:ext cx="752951" cy="730998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B058B84F-9AD7-E3DF-EF6E-3727F39C6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44" y="3734088"/>
            <a:ext cx="556769" cy="556769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0978EBF3-9898-5DB7-77FD-DE8312FC50D8}"/>
              </a:ext>
            </a:extLst>
          </p:cNvPr>
          <p:cNvSpPr txBox="1"/>
          <p:nvPr/>
        </p:nvSpPr>
        <p:spPr>
          <a:xfrm>
            <a:off x="395167" y="2009674"/>
            <a:ext cx="6058329" cy="2902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 b="1">
                <a:solidFill>
                  <a:schemeClr val="bg1"/>
                </a:solidFill>
                <a:latin typeface="Montserrat Medium" panose="00000600000000000000" pitchFamily="2" charset="-18"/>
              </a:rPr>
              <a:t>Pamiętaj, aby: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Ustawiać odpowiednie nazwy kart.</a:t>
            </a:r>
            <a:endParaRPr lang="pl-PL" sz="1600" dirty="0">
              <a:solidFill>
                <a:schemeClr val="bg1"/>
              </a:solidFill>
              <a:latin typeface="Montserrat Light" panose="00000400000000000000" pitchFamily="2" charset="-18"/>
            </a:endParaRP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Używać kolorów zwracających uwagę na kluczowe wskaźniki wydajności, które mają największe znaczenie. </a:t>
            </a:r>
            <a:endParaRPr lang="pl-PL" sz="1600" dirty="0">
              <a:solidFill>
                <a:schemeClr val="bg1"/>
              </a:solidFill>
              <a:latin typeface="Montserrat Light" panose="00000400000000000000" pitchFamily="2" charset="-18"/>
            </a:endParaRP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Używać wskaźników KPI w połączeniu z symbolami w celu zwrócenia uwagi.</a:t>
            </a:r>
            <a:endParaRPr lang="pl-PL" sz="1600" dirty="0">
              <a:solidFill>
                <a:schemeClr val="bg1"/>
              </a:solidFill>
              <a:latin typeface="Montserrat Light" panose="00000400000000000000" pitchFamily="2" charset="-18"/>
            </a:endParaRP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>
              <a:solidFill>
                <a:srgbClr val="FFFFFF"/>
              </a:solidFill>
              <a:latin typeface="Montserrat Medium" panose="00000600000000000000" pitchFamily="2" charset="-18"/>
            </a:endParaRP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40F03E08-BEE5-8BA4-DFFD-4D97359A3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68" y="551993"/>
            <a:ext cx="528732" cy="528732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A27FD994-A6BE-14B5-800B-1B03F81743EC}"/>
              </a:ext>
            </a:extLst>
          </p:cNvPr>
          <p:cNvSpPr/>
          <p:nvPr/>
        </p:nvSpPr>
        <p:spPr>
          <a:xfrm>
            <a:off x="8355929" y="1005642"/>
            <a:ext cx="2300348" cy="1765063"/>
          </a:xfrm>
          <a:prstGeom prst="rect">
            <a:avLst/>
          </a:prstGeom>
          <a:solidFill>
            <a:srgbClr val="FFFFFF"/>
          </a:solidFill>
          <a:ln>
            <a:solidFill>
              <a:srgbClr val="97D1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>
                <a:solidFill>
                  <a:schemeClr val="tx1"/>
                </a:solidFill>
                <a:latin typeface="Montserrat Medium" panose="00000600000000000000" pitchFamily="2" charset="-18"/>
              </a:rPr>
              <a:t>- 4%</a:t>
            </a:r>
          </a:p>
          <a:p>
            <a:pPr marL="285750" indent="-285750" algn="ctr">
              <a:buFontTx/>
              <a:buChar char="-"/>
            </a:pPr>
            <a:endParaRPr lang="pl-PL">
              <a:solidFill>
                <a:schemeClr val="bg1">
                  <a:lumMod val="50000"/>
                </a:schemeClr>
              </a:solidFill>
              <a:latin typeface="Montserrat Medium" panose="00000600000000000000" pitchFamily="2" charset="-18"/>
            </a:endParaRPr>
          </a:p>
          <a:p>
            <a:pPr algn="ctr"/>
            <a:r>
              <a:rPr lang="pl-PL" err="1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-18"/>
              </a:rPr>
              <a:t>MoM</a:t>
            </a:r>
            <a:endParaRPr lang="pl-PL">
              <a:solidFill>
                <a:schemeClr val="bg1">
                  <a:lumMod val="50000"/>
                </a:schemeClr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24868C2B-9FA6-1DCC-32A2-EE31A806DE0C}"/>
              </a:ext>
            </a:extLst>
          </p:cNvPr>
          <p:cNvSpPr/>
          <p:nvPr/>
        </p:nvSpPr>
        <p:spPr>
          <a:xfrm>
            <a:off x="8355929" y="4087296"/>
            <a:ext cx="2300348" cy="1765063"/>
          </a:xfrm>
          <a:prstGeom prst="rect">
            <a:avLst/>
          </a:prstGeom>
          <a:solidFill>
            <a:srgbClr val="FFFFFF"/>
          </a:solidFill>
          <a:ln>
            <a:solidFill>
              <a:srgbClr val="97D1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sz="160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-18"/>
              </a:rPr>
              <a:t>Total Sales</a:t>
            </a:r>
          </a:p>
          <a:p>
            <a:pPr algn="ctr"/>
            <a:endParaRPr lang="pl-PL" sz="1600">
              <a:solidFill>
                <a:schemeClr val="tx1"/>
              </a:solidFill>
              <a:latin typeface="Montserrat Medium" panose="00000600000000000000" pitchFamily="2" charset="-18"/>
            </a:endParaRPr>
          </a:p>
          <a:p>
            <a:pPr algn="ctr"/>
            <a:r>
              <a:rPr lang="pl-PL" sz="4400">
                <a:solidFill>
                  <a:schemeClr val="tx1"/>
                </a:solidFill>
                <a:latin typeface="Montserrat Medium" panose="00000600000000000000" pitchFamily="2" charset="-18"/>
              </a:rPr>
              <a:t>$14M</a:t>
            </a:r>
          </a:p>
        </p:txBody>
      </p:sp>
    </p:spTree>
    <p:extLst>
      <p:ext uri="{BB962C8B-B14F-4D97-AF65-F5344CB8AC3E}">
        <p14:creationId xmlns:p14="http://schemas.microsoft.com/office/powerpoint/2010/main" val="418120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5700833" cy="730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filtry</a:t>
            </a:r>
          </a:p>
        </p:txBody>
      </p:sp>
      <p:pic>
        <p:nvPicPr>
          <p:cNvPr id="18" name="Obraz 17" descr="Obraz zawierający strzałka&#10;&#10;Opis wygenerowany automatycznie">
            <a:extLst>
              <a:ext uri="{FF2B5EF4-FFF2-40B4-BE49-F238E27FC236}">
                <a16:creationId xmlns:a16="http://schemas.microsoft.com/office/drawing/2014/main" id="{58901A3A-88C3-98F8-0E66-918EDD3E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395167" y="391528"/>
            <a:ext cx="752951" cy="730998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978EBF3-9898-5DB7-77FD-DE8312FC50D8}"/>
              </a:ext>
            </a:extLst>
          </p:cNvPr>
          <p:cNvSpPr txBox="1"/>
          <p:nvPr/>
        </p:nvSpPr>
        <p:spPr>
          <a:xfrm>
            <a:off x="395167" y="2009674"/>
            <a:ext cx="6312329" cy="381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 b="1" dirty="0">
                <a:solidFill>
                  <a:schemeClr val="bg1"/>
                </a:solidFill>
                <a:latin typeface="Montserrat Medium"/>
              </a:rPr>
              <a:t>Filtry są nieodłącznymi elementami raportu. Używane są często w dużej ilości, dlatego warto zadbać o dobre zagospodarowanie im miejsca.</a:t>
            </a:r>
            <a:endParaRPr lang="pl-PL" dirty="0">
              <a:solidFill>
                <a:schemeClr val="bg1"/>
              </a:solidFill>
              <a:latin typeface="Montserrat Medium"/>
            </a:endParaRP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 dirty="0">
                <a:solidFill>
                  <a:schemeClr val="bg1"/>
                </a:solidFill>
                <a:latin typeface="Montserrat Light"/>
              </a:rPr>
              <a:t>Grupuj filtry i przechowuj je w jednej części strony.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 dirty="0">
                <a:solidFill>
                  <a:schemeClr val="bg1"/>
                </a:solidFill>
                <a:latin typeface="Montserrat Light"/>
              </a:rPr>
              <a:t>W przypadku ograniczonej przestrzeni na raporcie używaj filtrów rozwijanych.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 dirty="0">
                <a:solidFill>
                  <a:schemeClr val="bg1"/>
                </a:solidFill>
                <a:latin typeface="Montserrat Light"/>
              </a:rPr>
              <a:t>Podczas obcinania dat użyj filtra w postaci daty.</a:t>
            </a:r>
          </a:p>
          <a:p>
            <a:pPr marL="74295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 dirty="0">
                <a:solidFill>
                  <a:schemeClr val="bg1"/>
                </a:solidFill>
                <a:latin typeface="Montserrat Light"/>
              </a:rPr>
              <a:t>W przypadku dużej ilości danych możesz dodać do filtra opcję „wyszukaj”.</a:t>
            </a: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>
              <a:solidFill>
                <a:srgbClr val="FFFFFF"/>
              </a:solidFill>
              <a:latin typeface="Montserrat Medium" panose="00000600000000000000" pitchFamily="2" charset="-18"/>
            </a:endParaRP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444841BD-B07B-647B-9C5A-0910C3E9DC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0" t="17447" r="1020" b="2580"/>
          <a:stretch/>
        </p:blipFill>
        <p:spPr>
          <a:xfrm>
            <a:off x="7849761" y="2544787"/>
            <a:ext cx="3636698" cy="1067453"/>
          </a:xfrm>
          <a:prstGeom prst="rect">
            <a:avLst/>
          </a:prstGeom>
          <a:ln>
            <a:solidFill>
              <a:srgbClr val="97D1F3"/>
            </a:solidFill>
          </a:ln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A9D934BF-70D1-5733-5B25-2559B7C9F0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0" t="29270" r="6398" b="8883"/>
          <a:stretch/>
        </p:blipFill>
        <p:spPr>
          <a:xfrm>
            <a:off x="7849761" y="824542"/>
            <a:ext cx="3361893" cy="1185132"/>
          </a:xfrm>
          <a:prstGeom prst="rect">
            <a:avLst/>
          </a:prstGeom>
          <a:ln>
            <a:solidFill>
              <a:srgbClr val="97D1F3"/>
            </a:solidFill>
          </a:ln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B8496F9C-3ABF-F608-4A70-91BB88A761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415" r="3259"/>
          <a:stretch/>
        </p:blipFill>
        <p:spPr>
          <a:xfrm>
            <a:off x="7849761" y="4056065"/>
            <a:ext cx="1791050" cy="1904285"/>
          </a:xfrm>
          <a:prstGeom prst="rect">
            <a:avLst/>
          </a:prstGeom>
          <a:ln>
            <a:solidFill>
              <a:srgbClr val="97D1F3"/>
            </a:solidFill>
          </a:ln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A2FF7785-EDA2-761B-36B3-786304C6BF23}"/>
              </a:ext>
            </a:extLst>
          </p:cNvPr>
          <p:cNvSpPr/>
          <p:nvPr/>
        </p:nvSpPr>
        <p:spPr>
          <a:xfrm>
            <a:off x="7987922" y="948447"/>
            <a:ext cx="898622" cy="148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9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Ilość klientów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8208277E-94FF-A00B-0C23-9E012EF8FC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93" y="321742"/>
            <a:ext cx="556769" cy="5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5700833" cy="730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wykresy punktowe</a:t>
            </a:r>
          </a:p>
        </p:txBody>
      </p:sp>
      <p:pic>
        <p:nvPicPr>
          <p:cNvPr id="18" name="Obraz 17" descr="Obraz zawierający strzałka&#10;&#10;Opis wygenerowany automatycznie">
            <a:extLst>
              <a:ext uri="{FF2B5EF4-FFF2-40B4-BE49-F238E27FC236}">
                <a16:creationId xmlns:a16="http://schemas.microsoft.com/office/drawing/2014/main" id="{58901A3A-88C3-98F8-0E66-918EDD3E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395167" y="391528"/>
            <a:ext cx="752951" cy="730998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978EBF3-9898-5DB7-77FD-DE8312FC50D8}"/>
              </a:ext>
            </a:extLst>
          </p:cNvPr>
          <p:cNvSpPr txBox="1"/>
          <p:nvPr/>
        </p:nvSpPr>
        <p:spPr>
          <a:xfrm>
            <a:off x="395167" y="2009674"/>
            <a:ext cx="6312329" cy="35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 b="1">
                <a:solidFill>
                  <a:schemeClr val="bg1"/>
                </a:solidFill>
                <a:latin typeface="Montserrat Medium" panose="00000600000000000000" pitchFamily="2" charset="-18"/>
              </a:rPr>
              <a:t>Wykres punktowy używany jest do wyświetlania rozkładów dwóch lub więcej zmiennych. Pomaga on zidentyfikować wartości odstające.</a:t>
            </a: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pl-PL" sz="1600">
                <a:solidFill>
                  <a:schemeClr val="bg1"/>
                </a:solidFill>
                <a:latin typeface="Montserrat Medium" panose="00000600000000000000" pitchFamily="2" charset="-18"/>
              </a:rPr>
              <a:t>Ponadto wykres punktowy: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Może korzystać z naturalnej hierarchii czasu.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Jest przydatny do kategoryzacji lub grupowania.</a:t>
            </a:r>
          </a:p>
          <a:p>
            <a:pPr marL="742950" lvl="2" indent="-285750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600">
                <a:solidFill>
                  <a:schemeClr val="bg1"/>
                </a:solidFill>
                <a:latin typeface="Montserrat Light" panose="00000400000000000000" pitchFamily="2" charset="-18"/>
              </a:rPr>
              <a:t>Może zostać rozbudowany o dynamiczną oś czasu pokazującą zmiany w czasie.</a:t>
            </a: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 b="1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0" marR="0" lvl="1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pl-PL" sz="1600">
              <a:solidFill>
                <a:srgbClr val="FFFFFF"/>
              </a:solidFill>
              <a:latin typeface="Montserrat Medium" panose="00000600000000000000" pitchFamily="2" charset="-18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C8B06659-FC1C-1B13-9206-C91448710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047" y="1731573"/>
            <a:ext cx="4789976" cy="353644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C488F5B3-FDC8-3D58-6F8D-6BFE1373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04" y="991924"/>
            <a:ext cx="556769" cy="5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D8896CD3-12CC-72BC-4C7C-B10D298B2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392"/>
            <a:ext cx="12192000" cy="477278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4DA404E-1167-457D-961E-A6A1BAEAC332}"/>
              </a:ext>
            </a:extLst>
          </p:cNvPr>
          <p:cNvSpPr txBox="1"/>
          <p:nvPr/>
        </p:nvSpPr>
        <p:spPr>
          <a:xfrm>
            <a:off x="2286528" y="3076608"/>
            <a:ext cx="9241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Jak powinno się robić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ontserrat SemiBold" panose="00000700000000000000" pitchFamily="2" charset="-18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Case </a:t>
            </a:r>
            <a:r>
              <a:rPr kumimoji="0" lang="pl-PL" sz="20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Study</a:t>
            </a:r>
            <a:endParaRPr kumimoji="0" lang="pl-PL" sz="2000" b="0" i="0" u="none" strike="noStrike" kern="1200" cap="none" spc="0" normalizeH="0" baseline="0" noProof="0">
              <a:ln>
                <a:noFill/>
              </a:ln>
              <a:solidFill>
                <a:srgbClr val="97D1F3"/>
              </a:solidFill>
              <a:effectLst/>
              <a:uLnTx/>
              <a:uFillTx/>
              <a:latin typeface="Montserrat SemiBold" panose="00000700000000000000" pitchFamily="2" charset="-18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21B6C4-4487-4173-898F-9CF2B0AA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114" y="658865"/>
            <a:ext cx="3913244" cy="9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0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5700833" cy="730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wizualizacja poziomu sprzedaży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B34F21-1EC3-40DA-B51F-DDBB6C407BE8}"/>
              </a:ext>
            </a:extLst>
          </p:cNvPr>
          <p:cNvSpPr txBox="1">
            <a:spLocks/>
          </p:cNvSpPr>
          <p:nvPr/>
        </p:nvSpPr>
        <p:spPr>
          <a:xfrm>
            <a:off x="368306" y="1719243"/>
            <a:ext cx="5701480" cy="1135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/>
              </a:rPr>
              <a:t>Problem biznesowy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/>
              </a:rPr>
              <a:t>​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Brak możliwości porównania aktualnej sprzedaży do zaplanowanej, np. do budżetu</a:t>
            </a:r>
            <a:endParaRPr lang="pl-PL" sz="14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Regular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BB7BBC-D1CF-0911-813E-1DD6E051A4D3}"/>
              </a:ext>
            </a:extLst>
          </p:cNvPr>
          <p:cNvSpPr txBox="1">
            <a:spLocks/>
          </p:cNvSpPr>
          <p:nvPr/>
        </p:nvSpPr>
        <p:spPr>
          <a:xfrm>
            <a:off x="368306" y="2997832"/>
            <a:ext cx="5845675" cy="12415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/>
              </a:rPr>
              <a:t>Rozwiązanie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/>
              </a:rPr>
              <a:t> ​1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Zestawienie aktualnej sprzedaży do prognozowanej szacowanej w budżecie. Wykresy typu karta</a:t>
            </a: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 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 porównujące aktualną sprzedaż do zaplanowanej.</a:t>
            </a: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 </a:t>
            </a:r>
            <a:endParaRPr lang="pl-PL" sz="14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Regular" panose="00000500000000000000" pitchFamily="2" charset="-18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1203FBF-568B-19FA-622F-39213C4B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899" y="771439"/>
            <a:ext cx="2171086" cy="2799982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F0C3FB35-32D9-A0DD-CA6D-84E7774C0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136" y="4510437"/>
            <a:ext cx="4437987" cy="181531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09F36F-A528-70DE-C563-60DCDF993C07}"/>
              </a:ext>
            </a:extLst>
          </p:cNvPr>
          <p:cNvSpPr txBox="1">
            <a:spLocks/>
          </p:cNvSpPr>
          <p:nvPr/>
        </p:nvSpPr>
        <p:spPr>
          <a:xfrm>
            <a:off x="366703" y="4485855"/>
            <a:ext cx="5727694" cy="1241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Rozwiązanie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 ​2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85000"/>
                  </a:sysClr>
                </a:solidFill>
                <a:effectLst/>
                <a:uLnTx/>
                <a:uFillTx/>
                <a:latin typeface="Montserrat Regular" panose="00000500000000000000" pitchFamily="2" charset="-18"/>
                <a:ea typeface="+mn-ea"/>
                <a:cs typeface="+mn-cs"/>
              </a:rPr>
              <a:t>Analiza wartości sprzedaży do budżetu za pomocą naturalnej hierarchii czasu.  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76EEFF97-70AE-1AF2-D01E-F8571DEB1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67" y="722907"/>
            <a:ext cx="556769" cy="556769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398BBD7A-8AB6-DE05-711A-63E30F329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08" y="3589140"/>
            <a:ext cx="556769" cy="556769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6F2CF2FA-4087-DA4F-8B73-8AD697AA9D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422331"/>
            <a:ext cx="601151" cy="60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2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5700833" cy="730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 dirty="0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przeanalizowanie sklepów wg regionów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B34F21-1EC3-40DA-B51F-DDBB6C407BE8}"/>
              </a:ext>
            </a:extLst>
          </p:cNvPr>
          <p:cNvSpPr txBox="1">
            <a:spLocks/>
          </p:cNvSpPr>
          <p:nvPr/>
        </p:nvSpPr>
        <p:spPr>
          <a:xfrm>
            <a:off x="368306" y="1647522"/>
            <a:ext cx="6159493" cy="1135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/>
              </a:rPr>
              <a:t>Problem biznesowy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/>
              </a:rPr>
              <a:t>​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Potrzeba przeanalizowania i przyjrzenia się poszczególnym regionom i ich punktom </a:t>
            </a:r>
            <a:r>
              <a:rPr lang="pl-PL" sz="1400" b="1" dirty="0">
                <a:solidFill>
                  <a:srgbClr val="D9D9D9"/>
                </a:solidFill>
                <a:latin typeface="Montserrat Regular"/>
              </a:rPr>
              <a:t>sprzedaży.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BB7BBC-D1CF-0911-813E-1DD6E051A4D3}"/>
              </a:ext>
            </a:extLst>
          </p:cNvPr>
          <p:cNvSpPr txBox="1">
            <a:spLocks/>
          </p:cNvSpPr>
          <p:nvPr/>
        </p:nvSpPr>
        <p:spPr>
          <a:xfrm>
            <a:off x="368306" y="2907448"/>
            <a:ext cx="6099675" cy="1241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Rozwiązanie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 ​1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85000"/>
                  </a:sysClr>
                </a:solidFill>
                <a:effectLst/>
                <a:uLnTx/>
                <a:uFillTx/>
                <a:latin typeface="Montserrat Regular" panose="00000500000000000000" pitchFamily="2" charset="-18"/>
                <a:ea typeface="+mn-ea"/>
                <a:cs typeface="+mn-cs"/>
              </a:rPr>
              <a:t>Wizualizacja wyników na mapie – zagregowana wartość sprzedaży per obszar.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09F36F-A528-70DE-C563-60DCDF993C07}"/>
              </a:ext>
            </a:extLst>
          </p:cNvPr>
          <p:cNvSpPr txBox="1">
            <a:spLocks/>
          </p:cNvSpPr>
          <p:nvPr/>
        </p:nvSpPr>
        <p:spPr>
          <a:xfrm>
            <a:off x="368306" y="3902084"/>
            <a:ext cx="5949944" cy="1241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Rozwiązanie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 ​2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85000"/>
                  </a:sysClr>
                </a:solidFill>
                <a:effectLst/>
                <a:uLnTx/>
                <a:uFillTx/>
                <a:latin typeface="Montserrat Regular" panose="00000500000000000000" pitchFamily="2" charset="-18"/>
                <a:ea typeface="+mn-ea"/>
                <a:cs typeface="+mn-cs"/>
              </a:rPr>
              <a:t>Zweryfikowanie realizacji budżetu w podziale na obszary.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76EEFF97-70AE-1AF2-D01E-F8571DEB1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71" y="684899"/>
            <a:ext cx="556769" cy="556769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398BBD7A-8AB6-DE05-711A-63E30F329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72" y="2862959"/>
            <a:ext cx="556769" cy="556769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6F2CF2FA-4087-DA4F-8B73-8AD697AA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422331"/>
            <a:ext cx="601151" cy="601151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D205629F-1A42-3CFA-AC85-047576F3CC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29" b="-1"/>
          <a:stretch/>
        </p:blipFill>
        <p:spPr>
          <a:xfrm>
            <a:off x="7921003" y="722906"/>
            <a:ext cx="3173189" cy="1724966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C5721A5D-8CEB-3CCE-CD26-B664D96F6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7391" y="2957850"/>
            <a:ext cx="2878654" cy="1574030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A9799B3-F1BF-A831-DCA5-7719FF69EC6B}"/>
              </a:ext>
            </a:extLst>
          </p:cNvPr>
          <p:cNvSpPr txBox="1">
            <a:spLocks/>
          </p:cNvSpPr>
          <p:nvPr/>
        </p:nvSpPr>
        <p:spPr>
          <a:xfrm>
            <a:off x="368306" y="4832328"/>
            <a:ext cx="6024027" cy="11991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/>
              </a:rPr>
              <a:t>Rozwiązanie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/>
              </a:rPr>
              <a:t> ​3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Wykres udziału w sprzedaży poszczególnej hierarchii produktowej wg regionów i sklepów w </a:t>
            </a: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regionie. </a:t>
            </a:r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56372255-6381-81FD-C0E9-04FFD8962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8" y="4764336"/>
            <a:ext cx="556769" cy="556769"/>
          </a:xfrm>
          <a:prstGeom prst="rect">
            <a:avLst/>
          </a:prstGeom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184C2C03-9266-D8EE-EFFD-2ECCC6CCD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7391" y="4935471"/>
            <a:ext cx="3173191" cy="14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2" grpId="0"/>
      <p:bldP spid="1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raz 3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C5F9F5D5-D102-C42A-53D7-A18B226D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0293"/>
            <a:ext cx="12192000" cy="4772785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29697" y="1894905"/>
            <a:ext cx="7796292" cy="3843374"/>
          </a:xfrm>
          <a:custGeom>
            <a:avLst/>
            <a:gdLst/>
            <a:ahLst/>
            <a:cxnLst/>
            <a:rect l="l" t="t" r="r" b="b"/>
            <a:pathLst>
              <a:path w="159202450" h="119672373">
                <a:moveTo>
                  <a:pt x="158976392" y="0"/>
                </a:moveTo>
                <a:lnTo>
                  <a:pt x="0" y="0"/>
                </a:lnTo>
                <a:lnTo>
                  <a:pt x="0" y="119672373"/>
                </a:lnTo>
                <a:lnTo>
                  <a:pt x="159202450" y="119672373"/>
                </a:lnTo>
                <a:lnTo>
                  <a:pt x="159202450" y="0"/>
                </a:lnTo>
                <a:lnTo>
                  <a:pt x="158976392" y="0"/>
                </a:lnTo>
                <a:close/>
                <a:moveTo>
                  <a:pt x="158976392" y="119446315"/>
                </a:moveTo>
                <a:lnTo>
                  <a:pt x="228600" y="119446315"/>
                </a:lnTo>
                <a:lnTo>
                  <a:pt x="228600" y="228600"/>
                </a:lnTo>
                <a:lnTo>
                  <a:pt x="158976392" y="228600"/>
                </a:lnTo>
                <a:lnTo>
                  <a:pt x="158976392" y="119446315"/>
                </a:lnTo>
                <a:close/>
              </a:path>
            </a:pathLst>
          </a:custGeom>
          <a:solidFill>
            <a:srgbClr val="A0DDFF"/>
          </a:solidFill>
          <a:ln w="3175">
            <a:solidFill>
              <a:schemeClr val="bg1">
                <a:lumMod val="65000"/>
              </a:schemeClr>
            </a:solidFill>
          </a:ln>
        </p:spPr>
      </p:sp>
      <p:sp>
        <p:nvSpPr>
          <p:cNvPr id="6" name="TextBox 6"/>
          <p:cNvSpPr txBox="1"/>
          <p:nvPr/>
        </p:nvSpPr>
        <p:spPr>
          <a:xfrm>
            <a:off x="2535743" y="2329135"/>
            <a:ext cx="272191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small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Calibri"/>
              </a:rPr>
              <a:t>NAPOTYKANE BŁĘDY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17E2A48-E41B-4ECE-8DAA-C8E1A804313F}"/>
              </a:ext>
            </a:extLst>
          </p:cNvPr>
          <p:cNvSpPr txBox="1"/>
          <p:nvPr/>
        </p:nvSpPr>
        <p:spPr>
          <a:xfrm>
            <a:off x="2535743" y="2816353"/>
            <a:ext cx="521114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small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Calibri"/>
              </a:rPr>
              <a:t>OD CZEGO ZACZĄĆ?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 panose="00000600000000000000" pitchFamily="2" charset="-18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AEDC400-377D-4A65-AB42-2ECFCC37EA59}"/>
              </a:ext>
            </a:extLst>
          </p:cNvPr>
          <p:cNvSpPr txBox="1"/>
          <p:nvPr/>
        </p:nvSpPr>
        <p:spPr>
          <a:xfrm>
            <a:off x="2535742" y="3303571"/>
            <a:ext cx="521114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97D1F3"/>
                </a:solidFill>
                <a:latin typeface="Montserrat Light"/>
                <a:cs typeface="Calibri"/>
              </a:rPr>
              <a:t>DOBRE</a:t>
            </a:r>
            <a:r>
              <a:rPr kumimoji="0" lang="pl-PL" sz="1800" b="1" i="0" u="none" strike="noStrike" kern="1200" cap="small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Light"/>
                <a:cs typeface="Calibri"/>
              </a:rPr>
              <a:t> PRAKTYKI I WSKAZÓWKI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/>
              <a:ea typeface="+mn-lt"/>
              <a:cs typeface="Calibri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0848C05-011C-4775-A1B6-2D437A0958CA}"/>
              </a:ext>
            </a:extLst>
          </p:cNvPr>
          <p:cNvSpPr txBox="1"/>
          <p:nvPr/>
        </p:nvSpPr>
        <p:spPr>
          <a:xfrm>
            <a:off x="2535741" y="3790789"/>
            <a:ext cx="521114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small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Calibri"/>
              </a:rPr>
              <a:t>WIZUALIZACJA DANYCH – DOBRE PRAKTYKI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+mn-cs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9CC0FAD7-6603-4E3B-97BD-DA85F7A32C94}"/>
              </a:ext>
            </a:extLst>
          </p:cNvPr>
          <p:cNvSpPr txBox="1"/>
          <p:nvPr/>
        </p:nvSpPr>
        <p:spPr>
          <a:xfrm>
            <a:off x="2535739" y="5252441"/>
            <a:ext cx="37433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Light" panose="00000400000000000000"/>
                <a:ea typeface="+mn-ea"/>
                <a:cs typeface="+mn-cs"/>
              </a:rPr>
              <a:t>PODSUMOWANIE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97D1F3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+mn-cs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410E9A9F-3BA6-3B10-075E-0E6CA77F5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9D5665F-0653-4EC3-53E6-C83B368BE4EE}"/>
              </a:ext>
            </a:extLst>
          </p:cNvPr>
          <p:cNvSpPr txBox="1">
            <a:spLocks/>
          </p:cNvSpPr>
          <p:nvPr/>
        </p:nvSpPr>
        <p:spPr>
          <a:xfrm>
            <a:off x="425961" y="446957"/>
            <a:ext cx="10321271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40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plan na dziś</a:t>
            </a:r>
            <a:endParaRPr lang="pl-PL" cap="small">
              <a:solidFill>
                <a:sysClr val="window" lastClr="FFFFFF">
                  <a:lumMod val="85000"/>
                </a:sysClr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AA16704-2518-D611-3FFC-FD32D0E76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0" y="2286890"/>
            <a:ext cx="330710" cy="330710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AF340A0E-C769-97FB-717B-9721E4033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74" y="2775397"/>
            <a:ext cx="338054" cy="338054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8F21251B-94BD-2EEF-B0E5-C33B114477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894"/>
          <a:stretch/>
        </p:blipFill>
        <p:spPr>
          <a:xfrm>
            <a:off x="1666472" y="3271248"/>
            <a:ext cx="330710" cy="259891"/>
          </a:xfrm>
          <a:prstGeom prst="rect">
            <a:avLst/>
          </a:prstGeom>
        </p:spPr>
      </p:pic>
      <p:pic>
        <p:nvPicPr>
          <p:cNvPr id="29" name="Obraz 28">
            <a:extLst>
              <a:ext uri="{FF2B5EF4-FFF2-40B4-BE49-F238E27FC236}">
                <a16:creationId xmlns:a16="http://schemas.microsoft.com/office/drawing/2014/main" id="{948EEC2A-F0BA-E050-93D3-86631F180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34" y="5217020"/>
            <a:ext cx="340351" cy="312420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8C9F56E1-FC2D-BC24-33B4-CC566417FB10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32" name="Obraz 31" descr="Obraz zawierający strzałka&#10;&#10;Opis wygenerowany automatycznie">
            <a:extLst>
              <a:ext uri="{FF2B5EF4-FFF2-40B4-BE49-F238E27FC236}">
                <a16:creationId xmlns:a16="http://schemas.microsoft.com/office/drawing/2014/main" id="{325A96E0-8B6D-E07A-BF53-DC07F452B7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6816" r="15226" b="16760"/>
          <a:stretch/>
        </p:blipFill>
        <p:spPr>
          <a:xfrm>
            <a:off x="1662225" y="3688936"/>
            <a:ext cx="369970" cy="359183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632B9C9D-BFA3-FA2F-3552-2DB4BAC960E0}"/>
              </a:ext>
            </a:extLst>
          </p:cNvPr>
          <p:cNvSpPr txBox="1"/>
          <p:nvPr/>
        </p:nvSpPr>
        <p:spPr>
          <a:xfrm>
            <a:off x="2535740" y="4278007"/>
            <a:ext cx="521114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small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Calibri"/>
              </a:rPr>
              <a:t>CASE STUDY: JAK POWINNO SIĘ ROBIĆ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+mn-cs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3A252DA-BD9B-7F3B-E3D4-848974417D29}"/>
              </a:ext>
            </a:extLst>
          </p:cNvPr>
          <p:cNvSpPr txBox="1"/>
          <p:nvPr/>
        </p:nvSpPr>
        <p:spPr>
          <a:xfrm>
            <a:off x="2535739" y="4765225"/>
            <a:ext cx="521114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small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Calibri"/>
              </a:rPr>
              <a:t>CASE STUDY: JAK </a:t>
            </a:r>
            <a:r>
              <a:rPr kumimoji="0" lang="pl-PL" sz="1800" b="1" i="0" u="none" strike="noStrike" kern="1200" cap="small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ExtraBold" panose="00000900000000000000" pitchFamily="2" charset="-18"/>
                <a:cs typeface="Calibri"/>
              </a:rPr>
              <a:t>NIE</a:t>
            </a:r>
            <a:r>
              <a:rPr kumimoji="0" lang="pl-PL" sz="1800" b="1" i="0" u="none" strike="noStrike" kern="1200" cap="small" spc="0" normalizeH="0" baseline="0" noProof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Light" panose="00000400000000000000" pitchFamily="2" charset="-18"/>
                <a:ea typeface="+mn-ea"/>
                <a:cs typeface="Calibri"/>
              </a:rPr>
              <a:t> POWINNO SIĘ ROBIĆ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+mn-cs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521B3F9-B68A-27DD-25BD-AFC0911FFF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09" y="4205917"/>
            <a:ext cx="331273" cy="33127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0D8132C-65E2-7CC7-FC8A-5D0C4CE7A5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51" y="4694988"/>
            <a:ext cx="364234" cy="3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1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29" name="Prostokąt 28">
            <a:extLst>
              <a:ext uri="{FF2B5EF4-FFF2-40B4-BE49-F238E27FC236}">
                <a16:creationId xmlns:a16="http://schemas.microsoft.com/office/drawing/2014/main" id="{13037056-FEF3-7A50-93F5-F7217498EB08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l-PL">
              <a:solidFill>
                <a:srgbClr val="D9D9D9"/>
              </a:solidFill>
              <a:cs typeface="Calibri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pl-PL" sz="14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Medium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7" y="366369"/>
            <a:ext cx="5620528" cy="913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rgbClr val="D9D9D9"/>
                </a:solidFill>
                <a:latin typeface="Montserrat SemiBold"/>
                <a:cs typeface="Calibri"/>
              </a:rPr>
              <a:t>weryfikacja kondycji produkcji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D9D9D9"/>
                </a:solidFill>
                <a:latin typeface="Montserrat Light"/>
                <a:cs typeface="Calibri"/>
              </a:rPr>
              <a:t>tidk.pl</a:t>
            </a:r>
            <a:endParaRPr lang="pl-PL" sz="18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Light"/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B34F21-1EC3-40DA-B51F-DDBB6C407BE8}"/>
              </a:ext>
            </a:extLst>
          </p:cNvPr>
          <p:cNvSpPr txBox="1">
            <a:spLocks/>
          </p:cNvSpPr>
          <p:nvPr/>
        </p:nvSpPr>
        <p:spPr>
          <a:xfrm>
            <a:off x="368305" y="1705571"/>
            <a:ext cx="6356052" cy="14373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/>
              </a:rPr>
              <a:t>Problem biznesowy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Medium"/>
              </a:rPr>
              <a:t>​</a:t>
            </a:r>
            <a:endParaRPr lang="pl-PL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Medium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Brak możliwości spojrzenia z szerszej perspektywy na przedsiębiorstwo i oszacowanie w jakim stopniu wykorzystaliśmy moce produkcyjne.</a:t>
            </a:r>
            <a:endParaRPr lang="pl-PL" sz="14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Regular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BB7BBC-D1CF-0911-813E-1DD6E051A4D3}"/>
              </a:ext>
            </a:extLst>
          </p:cNvPr>
          <p:cNvSpPr txBox="1">
            <a:spLocks/>
          </p:cNvSpPr>
          <p:nvPr/>
        </p:nvSpPr>
        <p:spPr>
          <a:xfrm>
            <a:off x="368305" y="3040545"/>
            <a:ext cx="5721091" cy="1324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/>
              </a:rPr>
              <a:t>Rozwiązanie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Medium"/>
              </a:rPr>
              <a:t> ​</a:t>
            </a:r>
            <a:endParaRPr lang="pl-PL" dirty="0"/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Zwizualizowanie za pomocą wykresu miernika promieniowego wskaźnika OEE (</a:t>
            </a:r>
            <a:r>
              <a:rPr lang="pl-PL" sz="1400" dirty="0" err="1">
                <a:solidFill>
                  <a:srgbClr val="D9D9D9"/>
                </a:solidFill>
                <a:latin typeface="Montserrat Regular"/>
              </a:rPr>
              <a:t>Overall</a:t>
            </a: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 </a:t>
            </a:r>
            <a:r>
              <a:rPr lang="pl-PL" sz="1400" dirty="0" err="1">
                <a:solidFill>
                  <a:srgbClr val="D9D9D9"/>
                </a:solidFill>
                <a:latin typeface="Montserrat Regular"/>
              </a:rPr>
              <a:t>Equipment</a:t>
            </a: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 </a:t>
            </a:r>
            <a:r>
              <a:rPr lang="pl-PL" sz="1400" dirty="0" err="1">
                <a:solidFill>
                  <a:srgbClr val="D9D9D9"/>
                </a:solidFill>
                <a:latin typeface="Montserrat Regular"/>
              </a:rPr>
              <a:t>Effectiveness</a:t>
            </a: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), czyli wskaźnika mierzącego efektywność wykorzystania maszyn 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i </a:t>
            </a: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urządzeń przez producenta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.</a:t>
            </a:r>
            <a:endParaRPr lang="pl-PL" sz="14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Regular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AD5904AE-77B9-0602-FB33-0C5072380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818" y="2492577"/>
            <a:ext cx="2961710" cy="1872846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89947D7E-B24F-56F6-09B8-11D075742588}"/>
              </a:ext>
            </a:extLst>
          </p:cNvPr>
          <p:cNvSpPr txBox="1"/>
          <p:nvPr/>
        </p:nvSpPr>
        <p:spPr>
          <a:xfrm>
            <a:off x="368305" y="4900118"/>
            <a:ext cx="5616457" cy="10465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just" defTabSz="609630">
              <a:lnSpc>
                <a:spcPct val="107000"/>
              </a:lnSpc>
              <a:spcAft>
                <a:spcPts val="600"/>
              </a:spcAft>
              <a:defRPr/>
            </a:pPr>
            <a:r>
              <a:rPr lang="pl-PL" sz="1200" dirty="0">
                <a:solidFill>
                  <a:srgbClr val="D9D9D9"/>
                </a:solidFill>
                <a:latin typeface="Montserrat Medium"/>
              </a:rPr>
              <a:t>Inne wykorzystanie wizualizacji miernika promieniowego:</a:t>
            </a:r>
            <a:endParaRPr lang="en-US" sz="1200" dirty="0">
              <a:solidFill>
                <a:srgbClr val="D9D9D9"/>
              </a:solidFill>
              <a:latin typeface="Montserrat Medium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200" dirty="0">
                <a:solidFill>
                  <a:srgbClr val="D9D9D9"/>
                </a:solidFill>
                <a:latin typeface="Montserrat Light"/>
              </a:rPr>
              <a:t>Pokazywanie kondycji jednej miary.</a:t>
            </a:r>
            <a:endParaRPr lang="en-US" sz="1200" dirty="0">
              <a:solidFill>
                <a:srgbClr val="D9D9D9"/>
              </a:solidFill>
              <a:latin typeface="Montserrat Light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200" dirty="0">
                <a:solidFill>
                  <a:srgbClr val="D9D9D9"/>
                </a:solidFill>
                <a:latin typeface="Montserrat Light"/>
              </a:rPr>
              <a:t>Wyświetlanie informacji, które można szybko przeskanować i zinterpretować.</a:t>
            </a:r>
            <a:endParaRPr lang="en-US" sz="1200" dirty="0">
              <a:solidFill>
                <a:srgbClr val="D9D9D9"/>
              </a:solidFill>
              <a:latin typeface="Montserrat Light"/>
            </a:endParaRPr>
          </a:p>
        </p:txBody>
      </p:sp>
      <p:pic>
        <p:nvPicPr>
          <p:cNvPr id="27" name="Obraz 26">
            <a:extLst>
              <a:ext uri="{FF2B5EF4-FFF2-40B4-BE49-F238E27FC236}">
                <a16:creationId xmlns:a16="http://schemas.microsoft.com/office/drawing/2014/main" id="{3429A47F-7811-BA66-0497-CD2EBB742B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422331"/>
            <a:ext cx="601151" cy="601151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1CB2501C-B0B8-5A9E-5C0B-BDB8ABE82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14" y="2109195"/>
            <a:ext cx="556769" cy="5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1" grpId="0"/>
      <p:bldP spid="12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4BE7E34-45FB-AC20-5EEE-0C784B21553B}"/>
              </a:ext>
            </a:extLst>
          </p:cNvPr>
          <p:cNvSpPr/>
          <p:nvPr/>
        </p:nvSpPr>
        <p:spPr>
          <a:xfrm>
            <a:off x="7009691" y="-130629"/>
            <a:ext cx="5182309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l-PL">
              <a:solidFill>
                <a:srgbClr val="D9D9D9"/>
              </a:solidFill>
              <a:cs typeface="Calibri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pl-PL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ontserrat Medium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5747169" cy="902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/>
                <a:cs typeface="Calibri"/>
              </a:rPr>
              <a:t>analiza stanu finansowego firmy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D9D9D9"/>
                </a:solidFill>
                <a:latin typeface="Montserrat Light"/>
                <a:cs typeface="Calibri"/>
              </a:rPr>
              <a:t>tidk.pl</a:t>
            </a:r>
            <a:endParaRPr lang="pl-PL" sz="18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Light"/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B34F21-1EC3-40DA-B51F-DDBB6C407BE8}"/>
              </a:ext>
            </a:extLst>
          </p:cNvPr>
          <p:cNvSpPr txBox="1">
            <a:spLocks/>
          </p:cNvSpPr>
          <p:nvPr/>
        </p:nvSpPr>
        <p:spPr>
          <a:xfrm>
            <a:off x="368305" y="1626002"/>
            <a:ext cx="6879585" cy="1135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/>
              </a:rPr>
              <a:t>Problem biznesowy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Medium"/>
              </a:rPr>
              <a:t>​</a:t>
            </a:r>
            <a:endParaRPr lang="pl-PL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Medium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Brak szczegółowej wiedzy na temat problemów i czynników wpływających na ogólną kondycję firmy.</a:t>
            </a:r>
            <a:endParaRPr lang="pl-PL" sz="14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Regular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BB7BBC-D1CF-0911-813E-1DD6E051A4D3}"/>
              </a:ext>
            </a:extLst>
          </p:cNvPr>
          <p:cNvSpPr txBox="1">
            <a:spLocks/>
          </p:cNvSpPr>
          <p:nvPr/>
        </p:nvSpPr>
        <p:spPr>
          <a:xfrm>
            <a:off x="374001" y="2865139"/>
            <a:ext cx="6173208" cy="1324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SemiBold"/>
              </a:rPr>
              <a:t>Rozwiązanie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97D1F3"/>
                </a:solidFill>
                <a:effectLst/>
                <a:uLnTx/>
                <a:uFillTx/>
                <a:latin typeface="Montserrat Medium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Medium"/>
              </a:rPr>
              <a:t>​</a:t>
            </a:r>
            <a:endParaRPr lang="pl-PL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Medium"/>
            </a:endParaRPr>
          </a:p>
          <a:p>
            <a:pPr lvl="1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Wykorzystanie </a:t>
            </a: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wykresu kaskadowego</a:t>
            </a:r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Montserrat Regular"/>
              </a:rPr>
              <a:t>, który efektywnie zobrazuje kondycję przedsiębiorstwa oraz przepływy na podstawie analizy rachunku zysków i </a:t>
            </a:r>
            <a:r>
              <a:rPr lang="pl-PL" sz="1400" dirty="0">
                <a:solidFill>
                  <a:srgbClr val="D9D9D9"/>
                </a:solidFill>
                <a:latin typeface="Montserrat Regular"/>
              </a:rPr>
              <a:t>strat.</a:t>
            </a:r>
            <a:endParaRPr lang="pl-PL" sz="14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Montserrat Regular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89947D7E-B24F-56F6-09B8-11D075742588}"/>
              </a:ext>
            </a:extLst>
          </p:cNvPr>
          <p:cNvSpPr txBox="1"/>
          <p:nvPr/>
        </p:nvSpPr>
        <p:spPr>
          <a:xfrm>
            <a:off x="384584" y="4466788"/>
            <a:ext cx="6226369" cy="13328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1" algn="just" defTabSz="60963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pl-PL" sz="1400" dirty="0">
                <a:solidFill>
                  <a:srgbClr val="D9D9D9"/>
                </a:solidFill>
                <a:latin typeface="Montserrat Medium"/>
              </a:rPr>
              <a:t>Inne wykorzystanie wizualizacji kaskadowej:</a:t>
            </a:r>
            <a:endParaRPr lang="en-US" sz="1400" dirty="0">
              <a:solidFill>
                <a:srgbClr val="D9D9D9"/>
              </a:solidFill>
              <a:latin typeface="Montserrat Medium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200" dirty="0">
                <a:solidFill>
                  <a:srgbClr val="D9D9D9"/>
                </a:solidFill>
                <a:latin typeface="Montserrat Light"/>
              </a:rPr>
              <a:t>Inspekcja najważniejszych zmian wpływających na wartość całkowitą.</a:t>
            </a: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200" dirty="0">
                <a:solidFill>
                  <a:srgbClr val="D9D9D9"/>
                </a:solidFill>
                <a:latin typeface="Montserrat Light"/>
              </a:rPr>
              <a:t>Ilustrowanie początkowej i końcowej liczby pracowników w firmie w roku.</a:t>
            </a: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200" dirty="0">
                <a:solidFill>
                  <a:srgbClr val="D9D9D9"/>
                </a:solidFill>
                <a:latin typeface="Montserrat Light"/>
              </a:rPr>
              <a:t>Wizualizacja zarobków i wydatków w każdym miesiącu oraz bieżącego salda konta.</a:t>
            </a:r>
          </a:p>
        </p:txBody>
      </p:sp>
      <p:pic>
        <p:nvPicPr>
          <p:cNvPr id="13" name="Picture 2" descr="Jak wstawić i sformatować wykres kaskadowy (waterfall chart) w Excelu 2016?  – SkuteczneRaporty.pl">
            <a:extLst>
              <a:ext uri="{FF2B5EF4-FFF2-40B4-BE49-F238E27FC236}">
                <a16:creationId xmlns:a16="http://schemas.microsoft.com/office/drawing/2014/main" id="{4064CDDB-A1EF-DCF8-F743-960041BA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06" y="957224"/>
            <a:ext cx="4632032" cy="45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5C9098BA-4405-E9D1-8F01-897257448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422331"/>
            <a:ext cx="601151" cy="601151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26A71141-6839-A272-3ADF-2E2423756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21" y="604239"/>
            <a:ext cx="556769" cy="5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2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D8896CD3-12CC-72BC-4C7C-B10D298B2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392"/>
            <a:ext cx="12192000" cy="477278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4DA404E-1167-457D-961E-A6A1BAEAC332}"/>
              </a:ext>
            </a:extLst>
          </p:cNvPr>
          <p:cNvSpPr txBox="1"/>
          <p:nvPr/>
        </p:nvSpPr>
        <p:spPr>
          <a:xfrm>
            <a:off x="2286528" y="3076608"/>
            <a:ext cx="9241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Jak </a:t>
            </a:r>
            <a:r>
              <a:rPr kumimoji="0" lang="pl-PL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NIE</a:t>
            </a:r>
            <a:r>
              <a:rPr kumimoji="0" lang="pl-PL" sz="4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 powinno się robić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ontserrat SemiBold" panose="00000700000000000000" pitchFamily="2" charset="-18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Case </a:t>
            </a:r>
            <a:r>
              <a:rPr kumimoji="0" lang="pl-PL" sz="20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Study</a:t>
            </a:r>
            <a:endParaRPr kumimoji="0" lang="pl-PL" sz="2000" b="0" i="0" u="none" strike="noStrike" kern="1200" cap="none" spc="0" normalizeH="0" baseline="0" noProof="0">
              <a:ln>
                <a:noFill/>
              </a:ln>
              <a:solidFill>
                <a:srgbClr val="97D1F3"/>
              </a:solidFill>
              <a:effectLst/>
              <a:uLnTx/>
              <a:uFillTx/>
              <a:latin typeface="Montserrat SemiBold" panose="00000700000000000000" pitchFamily="2" charset="-18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21B6C4-4487-4173-898F-9CF2B0AA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114" y="658865"/>
            <a:ext cx="3913244" cy="9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65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20" name="Prostokąt 19">
            <a:extLst>
              <a:ext uri="{FF2B5EF4-FFF2-40B4-BE49-F238E27FC236}">
                <a16:creationId xmlns:a16="http://schemas.microsoft.com/office/drawing/2014/main" id="{008DEAE1-6610-719E-7C48-95D167E4CB9F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6879585" cy="913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wykresy 3D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89947D7E-B24F-56F6-09B8-11D075742588}"/>
              </a:ext>
            </a:extLst>
          </p:cNvPr>
          <p:cNvSpPr txBox="1"/>
          <p:nvPr/>
        </p:nvSpPr>
        <p:spPr>
          <a:xfrm>
            <a:off x="469826" y="1992383"/>
            <a:ext cx="5744156" cy="2077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Wykresy 3D zakrzywiające rzeczywistość.</a:t>
            </a:r>
            <a:endParaRPr lang="pl-PL">
              <a:latin typeface="Montserrat Light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Przedstawiony wykres kołowy może wskazywać, szczególnie w połączeniu z sugerującym tytułem oraz czerwonym kolorem wykorzystanym do pokazania udziału w rynku głównego konkurenta, że to nasza firma (niebieska) jest liderem. </a:t>
            </a:r>
            <a:endParaRPr lang="pl-PL" sz="1400">
              <a:solidFill>
                <a:srgbClr val="FFFFFF"/>
              </a:solidFill>
              <a:latin typeface="Montserrat Light" panose="00000400000000000000" pitchFamily="2" charset="-18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Porównanie wykresu po dodaniu etykiet wartości procentowych.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32339EC5-F17B-2196-E3D3-84E07859C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5" y="460009"/>
            <a:ext cx="626732" cy="626732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D6175390-32A3-3693-1F5B-0DB5C7D87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091" y="721111"/>
            <a:ext cx="3627124" cy="2542543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C713D0E9-4901-ACD2-FA9A-6A6076BB0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985"/>
          <a:stretch/>
        </p:blipFill>
        <p:spPr>
          <a:xfrm>
            <a:off x="8113469" y="3618396"/>
            <a:ext cx="3724570" cy="2538515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0C197CEC-8A57-AFF3-5610-31A29CDD8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37" y="558009"/>
            <a:ext cx="528732" cy="52873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BC2DDE4E-BEED-C3DC-A323-054BA67124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56" y="3618396"/>
            <a:ext cx="528732" cy="5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3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20" name="Prostokąt 19">
            <a:extLst>
              <a:ext uri="{FF2B5EF4-FFF2-40B4-BE49-F238E27FC236}">
                <a16:creationId xmlns:a16="http://schemas.microsoft.com/office/drawing/2014/main" id="{008DEAE1-6610-719E-7C48-95D167E4CB9F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6879585" cy="913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wykresy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89947D7E-B24F-56F6-09B8-11D075742588}"/>
              </a:ext>
            </a:extLst>
          </p:cNvPr>
          <p:cNvSpPr txBox="1"/>
          <p:nvPr/>
        </p:nvSpPr>
        <p:spPr>
          <a:xfrm>
            <a:off x="469825" y="1992383"/>
            <a:ext cx="5727695" cy="2077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Na przedstawionych wykresach, to co najłatwiej porównać to trendy w liczbie urodzonych dzieci oraz pożarów w Australii. Trendy, czyli nachylenie odcinków.</a:t>
            </a:r>
            <a:endParaRPr lang="pl-PL"/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Aby takie porównania miały sens, to rozstawienie lat na osi poziomej musi odwzorowywać przedstawione liczby. </a:t>
            </a:r>
            <a:endParaRPr lang="pl-PL" sz="1400">
              <a:solidFill>
                <a:srgbClr val="FFFFFF"/>
              </a:solidFill>
              <a:latin typeface="Montserrat Light" panose="00000400000000000000" pitchFamily="2" charset="-18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Na poniższych wykresach, czasem mamy wielkości różniące się na przestrzeni 100 lat, czasem 7 lat, w innym przypadku 3 lat, a nawet roku.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32339EC5-F17B-2196-E3D3-84E07859C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5" y="460009"/>
            <a:ext cx="626732" cy="626732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0C197CEC-8A57-AFF3-5610-31A29CDD8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37" y="558009"/>
            <a:ext cx="528732" cy="52873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BC2DDE4E-BEED-C3DC-A323-054BA6712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56" y="3618396"/>
            <a:ext cx="528732" cy="528732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9F962776-26EF-ED82-3A47-FEB6216E5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996" y="1047427"/>
            <a:ext cx="3470275" cy="2118956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BD4B4F98-E0A6-E8F8-6762-559C804BA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996" y="4069490"/>
            <a:ext cx="3470275" cy="22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0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20" name="Prostokąt 19">
            <a:extLst>
              <a:ext uri="{FF2B5EF4-FFF2-40B4-BE49-F238E27FC236}">
                <a16:creationId xmlns:a16="http://schemas.microsoft.com/office/drawing/2014/main" id="{008DEAE1-6610-719E-7C48-95D167E4CB9F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6879585" cy="913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kolejność ma znaczenie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89947D7E-B24F-56F6-09B8-11D075742588}"/>
              </a:ext>
            </a:extLst>
          </p:cNvPr>
          <p:cNvSpPr txBox="1"/>
          <p:nvPr/>
        </p:nvSpPr>
        <p:spPr>
          <a:xfrm>
            <a:off x="469825" y="2186853"/>
            <a:ext cx="5626175" cy="1308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 panose="00000400000000000000" pitchFamily="2" charset="-18"/>
              </a:rPr>
              <a:t>Nie tylko długość słupka odgrywa znaczenie w sposobie percepcji danych, również kolejność lub ustawienie słupków znacząco wpływa na nasze postrzeganie.</a:t>
            </a:r>
            <a:endParaRPr lang="pl-PL" sz="1400" dirty="0">
              <a:solidFill>
                <a:srgbClr val="FFFFFF"/>
              </a:solidFill>
              <a:latin typeface="Montserrat Light" panose="00000400000000000000" pitchFamily="2" charset="-18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 panose="00000400000000000000" pitchFamily="2" charset="-18"/>
              </a:rPr>
              <a:t>Poniżej wyniki sondażu preferencji przed wyborami prezydenckimi. </a:t>
            </a:r>
            <a:endParaRPr lang="pl-PL" sz="1400" dirty="0">
              <a:solidFill>
                <a:srgbClr val="FFFFFF"/>
              </a:solidFill>
              <a:latin typeface="Montserrat Light" panose="00000400000000000000" pitchFamily="2" charset="-18"/>
            </a:endParaRP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32339EC5-F17B-2196-E3D3-84E07859C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5" y="460009"/>
            <a:ext cx="626732" cy="626732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BAA1EE84-7546-D288-9E52-207E96250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622" y="1902058"/>
            <a:ext cx="4565669" cy="2372279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0C197CEC-8A57-AFF3-5610-31A29CDD8B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731" y="1233390"/>
            <a:ext cx="528732" cy="5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8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20" name="Prostokąt 19">
            <a:extLst>
              <a:ext uri="{FF2B5EF4-FFF2-40B4-BE49-F238E27FC236}">
                <a16:creationId xmlns:a16="http://schemas.microsoft.com/office/drawing/2014/main" id="{008DEAE1-6610-719E-7C48-95D167E4CB9F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6879585" cy="913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źle dobrany wykres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89947D7E-B24F-56F6-09B8-11D075742588}"/>
              </a:ext>
            </a:extLst>
          </p:cNvPr>
          <p:cNvSpPr txBox="1"/>
          <p:nvPr/>
        </p:nvSpPr>
        <p:spPr>
          <a:xfrm>
            <a:off x="469825" y="2186853"/>
            <a:ext cx="5854695" cy="24611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Z wykresu trudno odczytać, jaki jest trend cen mieszkań na rynku według respondentów, dopiero po dokładniejszej analizie można stwierdzić, że więcej osób uważa, że ceny będą nieco niższe.</a:t>
            </a:r>
            <a:endParaRPr lang="pl-PL">
              <a:latin typeface="Montserrat Light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Tymczasem dane w skali </a:t>
            </a:r>
            <a:r>
              <a:rPr lang="pl-PL" sz="1400" err="1">
                <a:solidFill>
                  <a:srgbClr val="FFFFFF"/>
                </a:solidFill>
                <a:latin typeface="Montserrat Light"/>
              </a:rPr>
              <a:t>Likerta</a:t>
            </a:r>
            <a:r>
              <a:rPr lang="pl-PL" sz="1400">
                <a:solidFill>
                  <a:srgbClr val="FFFFFF"/>
                </a:solidFill>
                <a:latin typeface="Montserrat Light"/>
              </a:rPr>
              <a:t> lepiej byłoby przedstawiać na wykresie poziomym za pomocą prostokątów, wyśrodkowanych względem elementu neutralnego. Z takiej postaci znaczenie łatwiej odczytać, jak wyglądały oczekiwania co do wzrostów i spadków w obu przedziałach czasowych.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32339EC5-F17B-2196-E3D3-84E07859C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5" y="460009"/>
            <a:ext cx="626732" cy="626732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0C197CEC-8A57-AFF3-5610-31A29CDD8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32" y="816982"/>
            <a:ext cx="528732" cy="528732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6F239427-DE4A-44BB-AE18-EE2B0B0AB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176" y="1389800"/>
            <a:ext cx="4094793" cy="2205521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20C70022-7252-45A2-647F-601B30A70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689" y="4830681"/>
            <a:ext cx="4547535" cy="115576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581C9234-4E69-413C-4719-114493606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32" y="4165919"/>
            <a:ext cx="556769" cy="5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0DF4E18-E22C-B815-9801-C7CA241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20" name="Prostokąt 19">
            <a:extLst>
              <a:ext uri="{FF2B5EF4-FFF2-40B4-BE49-F238E27FC236}">
                <a16:creationId xmlns:a16="http://schemas.microsoft.com/office/drawing/2014/main" id="{008DEAE1-6610-719E-7C48-95D167E4CB9F}"/>
              </a:ext>
            </a:extLst>
          </p:cNvPr>
          <p:cNvSpPr/>
          <p:nvPr/>
        </p:nvSpPr>
        <p:spPr>
          <a:xfrm>
            <a:off x="7024914" y="-130629"/>
            <a:ext cx="5167086" cy="6988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F8AB17-22A0-D413-F770-84B37D5F2ABD}"/>
              </a:ext>
            </a:extLst>
          </p:cNvPr>
          <p:cNvSpPr txBox="1">
            <a:spLocks/>
          </p:cNvSpPr>
          <p:nvPr/>
        </p:nvSpPr>
        <p:spPr>
          <a:xfrm>
            <a:off x="1244506" y="366369"/>
            <a:ext cx="6879585" cy="913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niepoprawne zestawienie wykresów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917A707-E679-9DC6-9CDB-57811DDDF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6265892"/>
            <a:ext cx="1162807" cy="28063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89947D7E-B24F-56F6-09B8-11D075742588}"/>
              </a:ext>
            </a:extLst>
          </p:cNvPr>
          <p:cNvSpPr txBox="1"/>
          <p:nvPr/>
        </p:nvSpPr>
        <p:spPr>
          <a:xfrm>
            <a:off x="469825" y="2090500"/>
            <a:ext cx="5918195" cy="27686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Wrażenie, które można odnieść z tego wykresu, to wyższa zyskowność w </a:t>
            </a:r>
            <a:r>
              <a:rPr lang="pl-PL" sz="1400" err="1">
                <a:solidFill>
                  <a:srgbClr val="FFFFFF"/>
                </a:solidFill>
                <a:latin typeface="Montserrat Light"/>
              </a:rPr>
              <a:t>ZUSie</a:t>
            </a:r>
            <a:r>
              <a:rPr lang="pl-PL" sz="1400">
                <a:solidFill>
                  <a:srgbClr val="FFFFFF"/>
                </a:solidFill>
                <a:latin typeface="Montserrat Light"/>
              </a:rPr>
              <a:t>, w którym konsekwentnie wyniki są “nad kreską”.</a:t>
            </a:r>
            <a:endParaRPr lang="pl-PL">
              <a:latin typeface="Montserrat Light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Przedstawiane są różne zakresy na osiach poziomych. Na lewym wykresie przedstawiane są wartości w przedziale [0; 20], a na prawym [-25; 25]. </a:t>
            </a:r>
            <a:endParaRPr lang="pl-PL" sz="1400">
              <a:solidFill>
                <a:srgbClr val="FFFFFF"/>
              </a:solidFill>
              <a:latin typeface="Montserrat Light" panose="00000400000000000000" pitchFamily="2" charset="-18"/>
            </a:endParaRPr>
          </a:p>
          <a:p>
            <a:pPr marL="457200" lvl="2" indent="-285750" algn="just" defTabSz="60963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400">
                <a:solidFill>
                  <a:srgbClr val="FFFFFF"/>
                </a:solidFill>
                <a:latin typeface="Montserrat Light"/>
              </a:rPr>
              <a:t>Szerokość kratki na lewym wykresie odpowiada 5 punktom procentowym, a na prawym wykresie 10 punktom procentowym, co skutkuje tym, że “zysk” 15,9% OFE z roku 2006 wygląda na równie duży co “zysk” 6,9% ZUS w tym samym roku, choć dla OFE był ponad dwukrotnie większy. </a:t>
            </a:r>
            <a:endParaRPr lang="pl-PL" sz="1400">
              <a:solidFill>
                <a:srgbClr val="FFFFFF"/>
              </a:solidFill>
              <a:latin typeface="Montserrat Light" panose="00000400000000000000" pitchFamily="2" charset="-18"/>
            </a:endParaRP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32339EC5-F17B-2196-E3D3-84E07859C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5" y="460009"/>
            <a:ext cx="626732" cy="626732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D1E59E30-FD39-B5A1-348B-EB5E8299E8CA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0C197CEC-8A57-AFF3-5610-31A29CDD8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32" y="816982"/>
            <a:ext cx="528732" cy="528732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0F74DE9F-B30D-884C-E354-96C1D1AEA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319" y="1581417"/>
            <a:ext cx="4375720" cy="36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E3BBE0CB-5ACC-AD00-FC0C-9E5A99D1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0117"/>
            <a:ext cx="12192000" cy="4772785"/>
          </a:xfrm>
          <a:prstGeom prst="rect">
            <a:avLst/>
          </a:prstGeo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B074E2E4-F08D-4870-C171-513F1048C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4702" y="1506477"/>
            <a:ext cx="9420225" cy="48942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l-PL" sz="2000" b="1" dirty="0">
                <a:solidFill>
                  <a:srgbClr val="FFC000"/>
                </a:solidFill>
                <a:latin typeface="Montserrat Medium"/>
              </a:rPr>
              <a:t>Przed rozpoczęciem procesu budowania raportu pamiętaj o:</a:t>
            </a:r>
          </a:p>
          <a:p>
            <a:pPr algn="just"/>
            <a:endParaRPr lang="pl-PL" sz="2000" b="1" dirty="0">
              <a:solidFill>
                <a:srgbClr val="FFC000"/>
              </a:solidFill>
              <a:latin typeface="Montserrat Medium" panose="00000600000000000000" pitchFamily="2" charset="-18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>
                    <a:lumMod val="95000"/>
                  </a:schemeClr>
                </a:solidFill>
                <a:latin typeface="Montserrat Light"/>
                <a:cs typeface="Lucida Sans Unicode"/>
              </a:rPr>
              <a:t>Skupieniu się na konkretnym analizowanym zagadnieniu.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>
                    <a:lumMod val="95000"/>
                  </a:schemeClr>
                </a:solidFill>
                <a:latin typeface="Montserrat Light"/>
                <a:cs typeface="Lucida Sans Unicode"/>
              </a:rPr>
              <a:t>Odzwierciedleniu historii przekazywanej odbiorcy.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>
                    <a:lumMod val="95000"/>
                  </a:schemeClr>
                </a:solidFill>
                <a:latin typeface="Montserrat Light"/>
                <a:cs typeface="Lucida Sans Unicode"/>
              </a:rPr>
              <a:t>Przemyśleniu rozmieszczenia wizualizacji na raporcie.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>
                    <a:lumMod val="95000"/>
                  </a:schemeClr>
                </a:solidFill>
                <a:latin typeface="Montserrat Light"/>
                <a:cs typeface="Lucida Sans Unicode"/>
              </a:rPr>
              <a:t>Uwzględnieniu zależności pomiędzy wykresami.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>
                    <a:lumMod val="95000"/>
                  </a:schemeClr>
                </a:solidFill>
                <a:latin typeface="Montserrat Light"/>
                <a:cs typeface="Lucida Sans Unicode"/>
              </a:rPr>
              <a:t>Odpowiednim doborze wizualizacji.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>
                    <a:lumMod val="95000"/>
                  </a:schemeClr>
                </a:solidFill>
                <a:latin typeface="Montserrat Light"/>
                <a:cs typeface="Lucida Sans Unicode"/>
              </a:rPr>
              <a:t>Podziale raportu na sekcje.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>
                    <a:lumMod val="95000"/>
                  </a:schemeClr>
                </a:solidFill>
                <a:latin typeface="Montserrat Light"/>
                <a:cs typeface="Lucida Sans Unicode"/>
              </a:rPr>
              <a:t>Odpowiednim dobraniu kolorów.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6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6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600" b="1" dirty="0">
              <a:solidFill>
                <a:schemeClr val="bg1">
                  <a:lumMod val="9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877B6B-88CA-4547-91E8-4ADCD5F01326}"/>
              </a:ext>
            </a:extLst>
          </p:cNvPr>
          <p:cNvSpPr txBox="1">
            <a:spLocks/>
          </p:cNvSpPr>
          <p:nvPr/>
        </p:nvSpPr>
        <p:spPr>
          <a:xfrm>
            <a:off x="1234981" y="191107"/>
            <a:ext cx="6879585" cy="913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podsumowanie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FC9C6CC-3100-46B7-2CC7-25DD6CB9B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7" y="370613"/>
            <a:ext cx="564183" cy="55429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B29FE21-45C9-C659-8E68-090E6655B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B0DBA2D0-32C0-4071-02B2-E21E2AE25F04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79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Obraz 4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C8B5E1C-AFE4-C66E-211B-9BFE7C9C4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50495" y="4186640"/>
            <a:ext cx="12192000" cy="4772785"/>
          </a:xfrm>
          <a:prstGeom prst="rect">
            <a:avLst/>
          </a:prstGeom>
        </p:spPr>
      </p:pic>
      <p:sp>
        <p:nvSpPr>
          <p:cNvPr id="21" name="Prostokąt 20">
            <a:extLst>
              <a:ext uri="{FF2B5EF4-FFF2-40B4-BE49-F238E27FC236}">
                <a16:creationId xmlns:a16="http://schemas.microsoft.com/office/drawing/2014/main" id="{73DC618F-C564-427E-82BE-2B133D493114}"/>
              </a:ext>
            </a:extLst>
          </p:cNvPr>
          <p:cNvSpPr/>
          <p:nvPr/>
        </p:nvSpPr>
        <p:spPr>
          <a:xfrm rot="1209721">
            <a:off x="-606502" y="-112451"/>
            <a:ext cx="12210079" cy="3371327"/>
          </a:xfrm>
          <a:prstGeom prst="rect">
            <a:avLst/>
          </a:prstGeom>
          <a:solidFill>
            <a:srgbClr val="02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rójkąt prostokątny 25">
            <a:extLst>
              <a:ext uri="{FF2B5EF4-FFF2-40B4-BE49-F238E27FC236}">
                <a16:creationId xmlns:a16="http://schemas.microsoft.com/office/drawing/2014/main" id="{E03F1D43-77E8-4A50-8ADC-D307B57B4A31}"/>
              </a:ext>
            </a:extLst>
          </p:cNvPr>
          <p:cNvSpPr/>
          <p:nvPr/>
        </p:nvSpPr>
        <p:spPr>
          <a:xfrm rot="10800000">
            <a:off x="3822481" y="-1322593"/>
            <a:ext cx="9161287" cy="13260332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9833471-FCD9-4821-BDAE-9B3CFF137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4" b="33510"/>
          <a:stretch/>
        </p:blipFill>
        <p:spPr>
          <a:xfrm>
            <a:off x="9581020" y="6050666"/>
            <a:ext cx="1369043" cy="540957"/>
          </a:xfrm>
          <a:prstGeom prst="rect">
            <a:avLst/>
          </a:prstGeom>
        </p:spPr>
      </p:pic>
      <p:grpSp>
        <p:nvGrpSpPr>
          <p:cNvPr id="42" name="Grupa 41">
            <a:extLst>
              <a:ext uri="{FF2B5EF4-FFF2-40B4-BE49-F238E27FC236}">
                <a16:creationId xmlns:a16="http://schemas.microsoft.com/office/drawing/2014/main" id="{03932EA1-ED89-4D1C-AF0B-1CAA5C8C000A}"/>
              </a:ext>
            </a:extLst>
          </p:cNvPr>
          <p:cNvGrpSpPr/>
          <p:nvPr/>
        </p:nvGrpSpPr>
        <p:grpSpPr>
          <a:xfrm>
            <a:off x="5442111" y="76327"/>
            <a:ext cx="6556283" cy="564428"/>
            <a:chOff x="5133393" y="149491"/>
            <a:chExt cx="7169621" cy="581751"/>
          </a:xfrm>
        </p:grpSpPr>
        <p:pic>
          <p:nvPicPr>
            <p:cNvPr id="10" name="Grafika 9">
              <a:extLst>
                <a:ext uri="{FF2B5EF4-FFF2-40B4-BE49-F238E27FC236}">
                  <a16:creationId xmlns:a16="http://schemas.microsoft.com/office/drawing/2014/main" id="{38327CD1-52E0-4DC2-B4D6-EF3A97465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28408" y="149491"/>
              <a:ext cx="2274606" cy="581751"/>
            </a:xfrm>
            <a:prstGeom prst="rect">
              <a:avLst/>
            </a:prstGeom>
          </p:spPr>
        </p:pic>
        <p:pic>
          <p:nvPicPr>
            <p:cNvPr id="15" name="Obraz 14" descr="Znalezione obrazy dla zapytania abb">
              <a:hlinkClick r:id="rId6" tgtFrame="&quot;_blank&quot;"/>
              <a:extLst>
                <a:ext uri="{FF2B5EF4-FFF2-40B4-BE49-F238E27FC236}">
                  <a16:creationId xmlns:a16="http://schemas.microsoft.com/office/drawing/2014/main" id="{3405FDC7-A8C5-4916-A89D-DEEE468529F0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476" y="215293"/>
              <a:ext cx="1347390" cy="494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27">
              <a:extLst>
                <a:ext uri="{FF2B5EF4-FFF2-40B4-BE49-F238E27FC236}">
                  <a16:creationId xmlns:a16="http://schemas.microsoft.com/office/drawing/2014/main" id="{613A569F-1D33-4E76-865D-34735F772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3393" y="187254"/>
              <a:ext cx="2722585" cy="522145"/>
            </a:xfrm>
            <a:prstGeom prst="rect">
              <a:avLst/>
            </a:prstGeom>
          </p:spPr>
        </p:pic>
      </p:grpSp>
      <p:pic>
        <p:nvPicPr>
          <p:cNvPr id="11" name="Obraz 10" descr="Znalezione obrazy dla zapytania pkobp">
            <a:hlinkClick r:id="rId9" tgtFrame="&quot;_blank&quot;"/>
            <a:extLst>
              <a:ext uri="{FF2B5EF4-FFF2-40B4-BE49-F238E27FC236}">
                <a16:creationId xmlns:a16="http://schemas.microsoft.com/office/drawing/2014/main" id="{15B8060C-6F8B-489A-9706-B13F19E75345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59" y="2417229"/>
            <a:ext cx="601795" cy="53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Znalezione obrazy dla zapytania grupa pracuj">
            <a:extLst>
              <a:ext uri="{FF2B5EF4-FFF2-40B4-BE49-F238E27FC236}">
                <a16:creationId xmlns:a16="http://schemas.microsoft.com/office/drawing/2014/main" id="{140112FD-BDFD-464C-ADCE-FD77C24B9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47" y="2510757"/>
            <a:ext cx="1431655" cy="4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fika 22">
            <a:extLst>
              <a:ext uri="{FF2B5EF4-FFF2-40B4-BE49-F238E27FC236}">
                <a16:creationId xmlns:a16="http://schemas.microsoft.com/office/drawing/2014/main" id="{B9A50CEB-8968-424F-AD7C-77D33DAA1E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16040" y="2545641"/>
            <a:ext cx="943808" cy="353280"/>
          </a:xfrm>
          <a:prstGeom prst="rect">
            <a:avLst/>
          </a:prstGeom>
        </p:spPr>
      </p:pic>
      <p:pic>
        <p:nvPicPr>
          <p:cNvPr id="27" name="Obraz 2">
            <a:extLst>
              <a:ext uri="{FF2B5EF4-FFF2-40B4-BE49-F238E27FC236}">
                <a16:creationId xmlns:a16="http://schemas.microsoft.com/office/drawing/2014/main" id="{488C155E-433B-4F69-9FCD-36A45F83FE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0" y="818724"/>
            <a:ext cx="3882684" cy="937039"/>
          </a:xfrm>
          <a:prstGeom prst="rect">
            <a:avLst/>
          </a:prstGeom>
        </p:spPr>
      </p:pic>
      <p:pic>
        <p:nvPicPr>
          <p:cNvPr id="17" name="Obraz 16" descr="Znalezione obrazy dla zapytania LUXMED">
            <a:hlinkClick r:id="rId15" tgtFrame="&quot;_blank&quot;"/>
            <a:extLst>
              <a:ext uri="{FF2B5EF4-FFF2-40B4-BE49-F238E27FC236}">
                <a16:creationId xmlns:a16="http://schemas.microsoft.com/office/drawing/2014/main" id="{F75F9009-871B-40DF-A1C1-ABE81B2B1248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575" y="4793080"/>
            <a:ext cx="1037604" cy="43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15FCEF4A-EE35-46B1-B95B-4D3DB8BCF7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04669" y="4868283"/>
            <a:ext cx="1037604" cy="278856"/>
          </a:xfrm>
          <a:prstGeom prst="rect">
            <a:avLst/>
          </a:prstGeom>
        </p:spPr>
      </p:pic>
      <p:pic>
        <p:nvPicPr>
          <p:cNvPr id="14" name="Obraz 13" descr="Znalezione obrazy dla zapytania roche">
            <a:hlinkClick r:id="rId19" tgtFrame="&quot;_blank&quot;"/>
            <a:extLst>
              <a:ext uri="{FF2B5EF4-FFF2-40B4-BE49-F238E27FC236}">
                <a16:creationId xmlns:a16="http://schemas.microsoft.com/office/drawing/2014/main" id="{73F151EE-C31F-4213-8BAD-1EC084A271C0}"/>
              </a:ext>
            </a:extLst>
          </p:cNvPr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490" y="6229967"/>
            <a:ext cx="883786" cy="37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 descr="Obraz zawierający rysunek, zegar&#10;&#10;Opis wygenerowany automatycznie">
            <a:extLst>
              <a:ext uri="{FF2B5EF4-FFF2-40B4-BE49-F238E27FC236}">
                <a16:creationId xmlns:a16="http://schemas.microsoft.com/office/drawing/2014/main" id="{9469B867-02DC-4181-9DF4-DF6905C718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83" y="1764596"/>
            <a:ext cx="1018565" cy="321150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26743B25-26D1-475D-B052-D649744F39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83788" y="1542083"/>
            <a:ext cx="1126020" cy="729500"/>
          </a:xfrm>
          <a:prstGeom prst="rect">
            <a:avLst/>
          </a:prstGeom>
        </p:spPr>
      </p:pic>
      <p:pic>
        <p:nvPicPr>
          <p:cNvPr id="25" name="Obraz 24" descr="Obraz zawierający rysunek&#10;&#10;Opis wygenerowany automatycznie">
            <a:extLst>
              <a:ext uri="{FF2B5EF4-FFF2-40B4-BE49-F238E27FC236}">
                <a16:creationId xmlns:a16="http://schemas.microsoft.com/office/drawing/2014/main" id="{58909397-7F39-49A4-9424-8469B0DF9B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734" y="4051201"/>
            <a:ext cx="843986" cy="484352"/>
          </a:xfrm>
          <a:prstGeom prst="rect">
            <a:avLst/>
          </a:prstGeom>
        </p:spPr>
      </p:pic>
      <p:pic>
        <p:nvPicPr>
          <p:cNvPr id="31" name="Obraz 30" descr="Obraz zawierający rysunek&#10;&#10;Opis wygenerowany automatycznie">
            <a:extLst>
              <a:ext uri="{FF2B5EF4-FFF2-40B4-BE49-F238E27FC236}">
                <a16:creationId xmlns:a16="http://schemas.microsoft.com/office/drawing/2014/main" id="{CF492CE7-03B4-409A-ADF9-F2002A2D442A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7" t="14902" r="22231" b="23162"/>
          <a:stretch/>
        </p:blipFill>
        <p:spPr>
          <a:xfrm>
            <a:off x="8020583" y="4107426"/>
            <a:ext cx="858768" cy="407214"/>
          </a:xfrm>
          <a:prstGeom prst="ellipse">
            <a:avLst/>
          </a:prstGeom>
        </p:spPr>
      </p:pic>
      <p:pic>
        <p:nvPicPr>
          <p:cNvPr id="33" name="Grafika 32">
            <a:extLst>
              <a:ext uri="{FF2B5EF4-FFF2-40B4-BE49-F238E27FC236}">
                <a16:creationId xmlns:a16="http://schemas.microsoft.com/office/drawing/2014/main" id="{E0903D1C-A71F-495D-A818-F9832512AC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91586" y="4006772"/>
            <a:ext cx="1118854" cy="586200"/>
          </a:xfrm>
          <a:prstGeom prst="rect">
            <a:avLst/>
          </a:prstGeom>
        </p:spPr>
      </p:pic>
      <p:grpSp>
        <p:nvGrpSpPr>
          <p:cNvPr id="38" name="Grupa 37">
            <a:extLst>
              <a:ext uri="{FF2B5EF4-FFF2-40B4-BE49-F238E27FC236}">
                <a16:creationId xmlns:a16="http://schemas.microsoft.com/office/drawing/2014/main" id="{715D44B2-7925-4AD2-9F4F-D5A4490842B4}"/>
              </a:ext>
            </a:extLst>
          </p:cNvPr>
          <p:cNvGrpSpPr/>
          <p:nvPr/>
        </p:nvGrpSpPr>
        <p:grpSpPr>
          <a:xfrm>
            <a:off x="9038193" y="5391620"/>
            <a:ext cx="3103312" cy="596100"/>
            <a:chOff x="8394676" y="4794744"/>
            <a:chExt cx="3596145" cy="690767"/>
          </a:xfrm>
        </p:grpSpPr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2BBB8475-1852-425D-B5F8-0EC6EC79D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97" r="-1" b="-11580"/>
            <a:stretch/>
          </p:blipFill>
          <p:spPr>
            <a:xfrm>
              <a:off x="8394676" y="4896500"/>
              <a:ext cx="1285396" cy="528944"/>
            </a:xfrm>
            <a:prstGeom prst="ellipse">
              <a:avLst/>
            </a:prstGeom>
          </p:spPr>
        </p:pic>
        <p:pic>
          <p:nvPicPr>
            <p:cNvPr id="19" name="Obraz 18" descr="Podobny obraz">
              <a:hlinkClick r:id="rId29" tgtFrame="&quot;_blank&quot;"/>
              <a:extLst>
                <a:ext uri="{FF2B5EF4-FFF2-40B4-BE49-F238E27FC236}">
                  <a16:creationId xmlns:a16="http://schemas.microsoft.com/office/drawing/2014/main" id="{02FDAC4A-6DD3-4AB7-AA2D-70183CABC910}"/>
                </a:ext>
              </a:extLst>
            </p:cNvPr>
            <p:cNvPicPr/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2277" y="4794744"/>
              <a:ext cx="1138544" cy="690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Obraz 36" descr="Obraz zawierający żywność, znak&#10;&#10;Opis wygenerowany automatycznie">
              <a:extLst>
                <a:ext uri="{FF2B5EF4-FFF2-40B4-BE49-F238E27FC236}">
                  <a16:creationId xmlns:a16="http://schemas.microsoft.com/office/drawing/2014/main" id="{E10408B8-B8AB-48ED-8D68-349483D7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475" y="4884671"/>
              <a:ext cx="964354" cy="559324"/>
            </a:xfrm>
            <a:prstGeom prst="rect">
              <a:avLst/>
            </a:prstGeom>
          </p:spPr>
        </p:pic>
      </p:grpSp>
      <p:pic>
        <p:nvPicPr>
          <p:cNvPr id="13" name="Obraz 12">
            <a:extLst>
              <a:ext uri="{FF2B5EF4-FFF2-40B4-BE49-F238E27FC236}">
                <a16:creationId xmlns:a16="http://schemas.microsoft.com/office/drawing/2014/main" id="{521EE378-B08C-4704-AEAB-9B7A8E21781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043" y="3312998"/>
            <a:ext cx="923278" cy="394649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9E1F6125-7777-472B-B0E5-6D16ED209106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22274" b="28733"/>
          <a:stretch/>
        </p:blipFill>
        <p:spPr>
          <a:xfrm>
            <a:off x="8642482" y="3281138"/>
            <a:ext cx="1520874" cy="458371"/>
          </a:xfrm>
          <a:prstGeom prst="rect">
            <a:avLst/>
          </a:prstGeom>
        </p:spPr>
      </p:pic>
      <p:pic>
        <p:nvPicPr>
          <p:cNvPr id="41" name="Obraz 40" descr="Obraz zawierający rysunek&#10;&#10;Opis wygenerowany automatycznie">
            <a:extLst>
              <a:ext uri="{FF2B5EF4-FFF2-40B4-BE49-F238E27FC236}">
                <a16:creationId xmlns:a16="http://schemas.microsoft.com/office/drawing/2014/main" id="{C1FAF869-7545-4BC6-8D39-F940B70F46E9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24672" r="5112" b="24462"/>
          <a:stretch/>
        </p:blipFill>
        <p:spPr>
          <a:xfrm>
            <a:off x="7516829" y="3255954"/>
            <a:ext cx="1007507" cy="573204"/>
          </a:xfrm>
          <a:prstGeom prst="ellipse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CE13588D-F548-40D9-9E35-207B7B54715D}"/>
              </a:ext>
            </a:extLst>
          </p:cNvPr>
          <p:cNvSpPr/>
          <p:nvPr/>
        </p:nvSpPr>
        <p:spPr>
          <a:xfrm rot="3323518">
            <a:off x="1597024" y="4201992"/>
            <a:ext cx="12264427" cy="79348"/>
          </a:xfrm>
          <a:prstGeom prst="rect">
            <a:avLst/>
          </a:prstGeom>
          <a:solidFill>
            <a:srgbClr val="9EDBFE"/>
          </a:solidFill>
          <a:ln>
            <a:solidFill>
              <a:srgbClr val="97D1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EBE7081E-239F-4D9D-9B15-BEF3FE8B7674}"/>
              </a:ext>
            </a:extLst>
          </p:cNvPr>
          <p:cNvSpPr txBox="1"/>
          <p:nvPr/>
        </p:nvSpPr>
        <p:spPr>
          <a:xfrm>
            <a:off x="482618" y="2820412"/>
            <a:ext cx="7044128" cy="284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Doradzamy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, </a:t>
            </a:r>
          </a:p>
          <a:p>
            <a:pPr marL="0" marR="0" lvl="0" indent="0" algn="l" defTabSz="609539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​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projektujemy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​ </a:t>
            </a:r>
            <a:endParaRPr kumimoji="0" lang="pl-PL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 panose="00000600000000000000" pitchFamily="2" charset="-18"/>
              <a:ea typeface="+mn-ea"/>
              <a:cs typeface="+mn-cs"/>
            </a:endParaRPr>
          </a:p>
          <a:p>
            <a:pPr marL="0" marR="0" lvl="0" indent="0" algn="l" defTabSz="609539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i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wdrażamy</a:t>
            </a:r>
            <a:r>
              <a:rPr kumimoji="0" lang="pl-PL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​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zaawansowane</a:t>
            </a:r>
            <a:r>
              <a:rPr kumimoji="0" lang="pl-PL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rozwiązania</a:t>
            </a:r>
            <a:r>
              <a:rPr kumimoji="0" lang="pl-PL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oparte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na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A0DD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danych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.</a:t>
            </a:r>
          </a:p>
          <a:p>
            <a:pPr marL="0" marR="0" lvl="0" indent="0" algn="l" defTabSz="609539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  <a:r>
              <a:rPr kumimoji="0" lang="pl-PL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 </a:t>
            </a:r>
          </a:p>
        </p:txBody>
      </p:sp>
      <p:pic>
        <p:nvPicPr>
          <p:cNvPr id="6" name="Obraz 5" descr="Image result for jappessen boenong">
            <a:hlinkClick r:id="rId35"/>
            <a:extLst>
              <a:ext uri="{FF2B5EF4-FFF2-40B4-BE49-F238E27FC236}">
                <a16:creationId xmlns:a16="http://schemas.microsoft.com/office/drawing/2014/main" id="{746862C5-0702-4BD6-B728-65F8D699566B}"/>
              </a:ext>
            </a:extLst>
          </p:cNvPr>
          <p:cNvPicPr/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7" t="-60833" r="-14092" b="-31046"/>
          <a:stretch/>
        </p:blipFill>
        <p:spPr bwMode="auto">
          <a:xfrm>
            <a:off x="5858653" y="708470"/>
            <a:ext cx="3390758" cy="88995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rafika 23">
            <a:extLst>
              <a:ext uri="{FF2B5EF4-FFF2-40B4-BE49-F238E27FC236}">
                <a16:creationId xmlns:a16="http://schemas.microsoft.com/office/drawing/2014/main" id="{02E48139-00E5-4288-989B-5D9A40FDC2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638425" y="856467"/>
            <a:ext cx="1428641" cy="596205"/>
          </a:xfrm>
          <a:prstGeom prst="rect">
            <a:avLst/>
          </a:prstGeom>
        </p:spPr>
      </p:pic>
      <p:pic>
        <p:nvPicPr>
          <p:cNvPr id="44" name="Picture 14" descr="Volkswagen – Wikipedia, wolna encyklopedia">
            <a:extLst>
              <a:ext uri="{FF2B5EF4-FFF2-40B4-BE49-F238E27FC236}">
                <a16:creationId xmlns:a16="http://schemas.microsoft.com/office/drawing/2014/main" id="{FF3B8A11-633E-4D62-A652-C47644C00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104" y="878571"/>
            <a:ext cx="525183" cy="5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31B5BEC9-D1BE-4A21-825B-328DB475608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016" y="3255954"/>
            <a:ext cx="658333" cy="445198"/>
          </a:xfrm>
          <a:prstGeom prst="rect">
            <a:avLst/>
          </a:prstGeom>
        </p:spPr>
      </p:pic>
      <p:pic>
        <p:nvPicPr>
          <p:cNvPr id="40" name="Obraz 39">
            <a:extLst>
              <a:ext uri="{FF2B5EF4-FFF2-40B4-BE49-F238E27FC236}">
                <a16:creationId xmlns:a16="http://schemas.microsoft.com/office/drawing/2014/main" id="{D589B29E-3039-4173-B89C-F202FDF0BB6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740" y="2376149"/>
            <a:ext cx="1065746" cy="533734"/>
          </a:xfrm>
          <a:prstGeom prst="rect">
            <a:avLst/>
          </a:prstGeom>
        </p:spPr>
      </p:pic>
      <p:pic>
        <p:nvPicPr>
          <p:cNvPr id="50" name="Obraz 49">
            <a:extLst>
              <a:ext uri="{FF2B5EF4-FFF2-40B4-BE49-F238E27FC236}">
                <a16:creationId xmlns:a16="http://schemas.microsoft.com/office/drawing/2014/main" id="{6476545B-1038-47A7-AFA9-5F665FA35A2F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5" b="31299"/>
          <a:stretch/>
        </p:blipFill>
        <p:spPr>
          <a:xfrm>
            <a:off x="10606722" y="1755763"/>
            <a:ext cx="1579588" cy="445198"/>
          </a:xfrm>
          <a:prstGeom prst="rect">
            <a:avLst/>
          </a:prstGeom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C4E91086-8D67-433D-A0B9-6595011B10B8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8" b="22459"/>
          <a:stretch/>
        </p:blipFill>
        <p:spPr>
          <a:xfrm>
            <a:off x="10944482" y="4856549"/>
            <a:ext cx="1353246" cy="290939"/>
          </a:xfrm>
          <a:prstGeom prst="rect">
            <a:avLst/>
          </a:prstGeom>
        </p:spPr>
      </p:pic>
      <p:pic>
        <p:nvPicPr>
          <p:cNvPr id="54" name="Obraz 53" descr="Obraz zawierający tekst&#10;&#10;Opis wygenerowany automatycznie">
            <a:extLst>
              <a:ext uri="{FF2B5EF4-FFF2-40B4-BE49-F238E27FC236}">
                <a16:creationId xmlns:a16="http://schemas.microsoft.com/office/drawing/2014/main" id="{FF824B9C-4915-4D22-9D75-24B206709C5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457" y="4141575"/>
            <a:ext cx="1105853" cy="316595"/>
          </a:xfrm>
          <a:prstGeom prst="rect">
            <a:avLst/>
          </a:prstGeom>
        </p:spPr>
      </p:pic>
      <p:pic>
        <p:nvPicPr>
          <p:cNvPr id="29" name="Obraz 28">
            <a:extLst>
              <a:ext uri="{FF2B5EF4-FFF2-40B4-BE49-F238E27FC236}">
                <a16:creationId xmlns:a16="http://schemas.microsoft.com/office/drawing/2014/main" id="{7CB731F0-F3F2-4EF4-BC39-1FC5BB6B4A4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66" y="1671320"/>
            <a:ext cx="702362" cy="467070"/>
          </a:xfrm>
          <a:prstGeom prst="rect">
            <a:avLst/>
          </a:prstGeom>
        </p:spPr>
      </p:pic>
      <p:sp>
        <p:nvSpPr>
          <p:cNvPr id="45" name="pole tekstowe 44">
            <a:extLst>
              <a:ext uri="{FF2B5EF4-FFF2-40B4-BE49-F238E27FC236}">
                <a16:creationId xmlns:a16="http://schemas.microsoft.com/office/drawing/2014/main" id="{7DE4F659-3E21-602D-A6EC-92FBFABF4949}"/>
              </a:ext>
            </a:extLst>
          </p:cNvPr>
          <p:cNvSpPr txBox="1"/>
          <p:nvPr/>
        </p:nvSpPr>
        <p:spPr>
          <a:xfrm>
            <a:off x="482618" y="6262631"/>
            <a:ext cx="924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www: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  <a:hlinkClick r:id="rId4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TIDK.PL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     e-mail: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  <a:hlinkClick r:id="rId4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kontakt@tidk.pl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	  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Linkedin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: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  <a:hlinkClick r:id="rId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TIDK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6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B32BF2A3-3401-5399-4BA8-C1AA01A11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6B1C2DEC-8510-480E-E1B4-61AB8F94B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395326B0-01CF-E57C-DBD5-F6259F95CDD7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C3D056D4-1AE8-9611-1885-82C2F574F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69" y="415647"/>
            <a:ext cx="514719" cy="514719"/>
          </a:xfrm>
          <a:prstGeom prst="rect">
            <a:avLst/>
          </a:prstGeom>
        </p:spPr>
      </p:pic>
      <p:grpSp>
        <p:nvGrpSpPr>
          <p:cNvPr id="2" name="Grupa 1">
            <a:extLst>
              <a:ext uri="{FF2B5EF4-FFF2-40B4-BE49-F238E27FC236}">
                <a16:creationId xmlns:a16="http://schemas.microsoft.com/office/drawing/2014/main" id="{C0A6C97C-D7CE-7223-D8B3-E4E8E7C2D8E2}"/>
              </a:ext>
            </a:extLst>
          </p:cNvPr>
          <p:cNvGrpSpPr/>
          <p:nvPr/>
        </p:nvGrpSpPr>
        <p:grpSpPr>
          <a:xfrm>
            <a:off x="500275" y="1787234"/>
            <a:ext cx="2396893" cy="2269859"/>
            <a:chOff x="500275" y="1787234"/>
            <a:chExt cx="2396893" cy="2269859"/>
          </a:xfrm>
        </p:grpSpPr>
        <p:sp>
          <p:nvSpPr>
            <p:cNvPr id="14" name="Sześciokąt 13">
              <a:extLst>
                <a:ext uri="{FF2B5EF4-FFF2-40B4-BE49-F238E27FC236}">
                  <a16:creationId xmlns:a16="http://schemas.microsoft.com/office/drawing/2014/main" id="{6BC7BF72-12AD-CFAA-603E-F849396F8F10}"/>
                </a:ext>
              </a:extLst>
            </p:cNvPr>
            <p:cNvSpPr/>
            <p:nvPr/>
          </p:nvSpPr>
          <p:spPr>
            <a:xfrm rot="5400000">
              <a:off x="594439" y="1754364"/>
              <a:ext cx="2269859" cy="2335599"/>
            </a:xfrm>
            <a:prstGeom prst="hexagon">
              <a:avLst/>
            </a:prstGeom>
            <a:solidFill>
              <a:srgbClr val="2440B3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670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1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A3E9A2F3-5B22-B15E-D4D1-314EB098CCDB}"/>
                </a:ext>
              </a:extLst>
            </p:cNvPr>
            <p:cNvSpPr txBox="1"/>
            <p:nvPr/>
          </p:nvSpPr>
          <p:spPr>
            <a:xfrm>
              <a:off x="500275" y="2747550"/>
              <a:ext cx="2038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1" indent="0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Brak kontekstu</a:t>
              </a:r>
            </a:p>
          </p:txBody>
        </p: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8F9E7F0-DFB4-540D-276F-460F389D759C}"/>
              </a:ext>
            </a:extLst>
          </p:cNvPr>
          <p:cNvGrpSpPr/>
          <p:nvPr/>
        </p:nvGrpSpPr>
        <p:grpSpPr>
          <a:xfrm>
            <a:off x="3159373" y="1787234"/>
            <a:ext cx="2709633" cy="2269859"/>
            <a:chOff x="3120571" y="2384955"/>
            <a:chExt cx="2709633" cy="2269859"/>
          </a:xfrm>
        </p:grpSpPr>
        <p:sp>
          <p:nvSpPr>
            <p:cNvPr id="18" name="Sześciokąt 17">
              <a:extLst>
                <a:ext uri="{FF2B5EF4-FFF2-40B4-BE49-F238E27FC236}">
                  <a16:creationId xmlns:a16="http://schemas.microsoft.com/office/drawing/2014/main" id="{2C6B98E4-D901-2C97-68CC-7407B333BD43}"/>
                </a:ext>
              </a:extLst>
            </p:cNvPr>
            <p:cNvSpPr/>
            <p:nvPr/>
          </p:nvSpPr>
          <p:spPr>
            <a:xfrm rot="5400000">
              <a:off x="3527475" y="2352085"/>
              <a:ext cx="2269859" cy="2335599"/>
            </a:xfrm>
            <a:prstGeom prst="hexagon">
              <a:avLst/>
            </a:prstGeom>
            <a:solidFill>
              <a:srgbClr val="13215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670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1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pole tekstowe 18">
              <a:extLst>
                <a:ext uri="{FF2B5EF4-FFF2-40B4-BE49-F238E27FC236}">
                  <a16:creationId xmlns:a16="http://schemas.microsoft.com/office/drawing/2014/main" id="{BE62ADB9-E258-AED6-67C2-CFF5AAF995FD}"/>
                </a:ext>
              </a:extLst>
            </p:cNvPr>
            <p:cNvSpPr txBox="1"/>
            <p:nvPr/>
          </p:nvSpPr>
          <p:spPr>
            <a:xfrm>
              <a:off x="3120571" y="3349072"/>
              <a:ext cx="264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Nieprawidłowe miary</a:t>
              </a:r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387CFEE-A04A-642D-FDD8-C403FB1A5136}"/>
              </a:ext>
            </a:extLst>
          </p:cNvPr>
          <p:cNvGrpSpPr/>
          <p:nvPr/>
        </p:nvGrpSpPr>
        <p:grpSpPr>
          <a:xfrm>
            <a:off x="6134802" y="1769992"/>
            <a:ext cx="2706042" cy="2269859"/>
            <a:chOff x="6096000" y="2367713"/>
            <a:chExt cx="2706042" cy="2269859"/>
          </a:xfrm>
        </p:grpSpPr>
        <p:sp>
          <p:nvSpPr>
            <p:cNvPr id="21" name="Sześciokąt 20">
              <a:extLst>
                <a:ext uri="{FF2B5EF4-FFF2-40B4-BE49-F238E27FC236}">
                  <a16:creationId xmlns:a16="http://schemas.microsoft.com/office/drawing/2014/main" id="{F1F6060D-AD8F-CC19-DB24-E2F47FA68ADF}"/>
                </a:ext>
              </a:extLst>
            </p:cNvPr>
            <p:cNvSpPr/>
            <p:nvPr/>
          </p:nvSpPr>
          <p:spPr>
            <a:xfrm rot="5400000">
              <a:off x="6499313" y="2334843"/>
              <a:ext cx="2269859" cy="2335599"/>
            </a:xfrm>
            <a:prstGeom prst="hexagon">
              <a:avLst/>
            </a:prstGeom>
            <a:solidFill>
              <a:srgbClr val="2440B3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670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1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35E8D161-4D25-02F8-C21A-128864AD115B}"/>
                </a:ext>
              </a:extLst>
            </p:cNvPr>
            <p:cNvSpPr txBox="1"/>
            <p:nvPr/>
          </p:nvSpPr>
          <p:spPr>
            <a:xfrm>
              <a:off x="6096000" y="3348753"/>
              <a:ext cx="264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Dobór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wykresu</a:t>
              </a:r>
              <a:endPara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endParaRP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A0AC143-7322-7E07-1F43-17641F9B1535}"/>
              </a:ext>
            </a:extLst>
          </p:cNvPr>
          <p:cNvGrpSpPr/>
          <p:nvPr/>
        </p:nvGrpSpPr>
        <p:grpSpPr>
          <a:xfrm>
            <a:off x="9127904" y="1769992"/>
            <a:ext cx="2710135" cy="2269859"/>
            <a:chOff x="9089102" y="2367713"/>
            <a:chExt cx="2710135" cy="2269859"/>
          </a:xfrm>
        </p:grpSpPr>
        <p:sp>
          <p:nvSpPr>
            <p:cNvPr id="24" name="Sześciokąt 23">
              <a:extLst>
                <a:ext uri="{FF2B5EF4-FFF2-40B4-BE49-F238E27FC236}">
                  <a16:creationId xmlns:a16="http://schemas.microsoft.com/office/drawing/2014/main" id="{20B744B3-5F9E-A930-9DFD-0902DA9C9E46}"/>
                </a:ext>
              </a:extLst>
            </p:cNvPr>
            <p:cNvSpPr/>
            <p:nvPr/>
          </p:nvSpPr>
          <p:spPr>
            <a:xfrm rot="5400000">
              <a:off x="9496508" y="2334843"/>
              <a:ext cx="2269859" cy="2335599"/>
            </a:xfrm>
            <a:prstGeom prst="hexagon">
              <a:avLst/>
            </a:prstGeom>
            <a:solidFill>
              <a:srgbClr val="2440B3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670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1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pole tekstowe 24">
              <a:extLst>
                <a:ext uri="{FF2B5EF4-FFF2-40B4-BE49-F238E27FC236}">
                  <a16:creationId xmlns:a16="http://schemas.microsoft.com/office/drawing/2014/main" id="{AC049028-1FB6-F0E7-5B22-D643E412D065}"/>
                </a:ext>
              </a:extLst>
            </p:cNvPr>
            <p:cNvSpPr txBox="1"/>
            <p:nvPr/>
          </p:nvSpPr>
          <p:spPr>
            <a:xfrm>
              <a:off x="9089102" y="3345007"/>
              <a:ext cx="264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Nieład/chaos</a:t>
              </a:r>
            </a:p>
          </p:txBody>
        </p: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9AD535C-9DC1-F748-CD43-1EBBF0AE88CA}"/>
              </a:ext>
            </a:extLst>
          </p:cNvPr>
          <p:cNvGrpSpPr/>
          <p:nvPr/>
        </p:nvGrpSpPr>
        <p:grpSpPr>
          <a:xfrm>
            <a:off x="1683682" y="3670517"/>
            <a:ext cx="2706201" cy="2269859"/>
            <a:chOff x="152165" y="2384955"/>
            <a:chExt cx="2706201" cy="2269859"/>
          </a:xfrm>
        </p:grpSpPr>
        <p:sp>
          <p:nvSpPr>
            <p:cNvPr id="27" name="Sześciokąt 26">
              <a:extLst>
                <a:ext uri="{FF2B5EF4-FFF2-40B4-BE49-F238E27FC236}">
                  <a16:creationId xmlns:a16="http://schemas.microsoft.com/office/drawing/2014/main" id="{9368FAB9-B8E1-822A-8A2F-D93C12D9B4ED}"/>
                </a:ext>
              </a:extLst>
            </p:cNvPr>
            <p:cNvSpPr/>
            <p:nvPr/>
          </p:nvSpPr>
          <p:spPr>
            <a:xfrm rot="5400000">
              <a:off x="555637" y="2352085"/>
              <a:ext cx="2269859" cy="2335599"/>
            </a:xfrm>
            <a:prstGeom prst="hexagon">
              <a:avLst/>
            </a:prstGeom>
            <a:solidFill>
              <a:srgbClr val="2440B3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670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1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pole tekstowe 27">
              <a:extLst>
                <a:ext uri="{FF2B5EF4-FFF2-40B4-BE49-F238E27FC236}">
                  <a16:creationId xmlns:a16="http://schemas.microsoft.com/office/drawing/2014/main" id="{8F04DF53-F7EB-A8F6-F3BE-AC8DA049CB27}"/>
                </a:ext>
              </a:extLst>
            </p:cNvPr>
            <p:cNvSpPr txBox="1"/>
            <p:nvPr/>
          </p:nvSpPr>
          <p:spPr>
            <a:xfrm>
              <a:off x="152165" y="3340983"/>
              <a:ext cx="264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Niefortunny układ</a:t>
              </a:r>
            </a:p>
          </p:txBody>
        </p:sp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541EB76B-FAE4-F792-72DC-8780D1D181FA}"/>
              </a:ext>
            </a:extLst>
          </p:cNvPr>
          <p:cNvGrpSpPr/>
          <p:nvPr/>
        </p:nvGrpSpPr>
        <p:grpSpPr>
          <a:xfrm>
            <a:off x="4695550" y="3670517"/>
            <a:ext cx="2693749" cy="2269859"/>
            <a:chOff x="3136455" y="2384955"/>
            <a:chExt cx="2693749" cy="2269859"/>
          </a:xfrm>
        </p:grpSpPr>
        <p:sp>
          <p:nvSpPr>
            <p:cNvPr id="30" name="Sześciokąt 29">
              <a:extLst>
                <a:ext uri="{FF2B5EF4-FFF2-40B4-BE49-F238E27FC236}">
                  <a16:creationId xmlns:a16="http://schemas.microsoft.com/office/drawing/2014/main" id="{1C688A84-5011-74A3-75DE-94C23A00AF93}"/>
                </a:ext>
              </a:extLst>
            </p:cNvPr>
            <p:cNvSpPr/>
            <p:nvPr/>
          </p:nvSpPr>
          <p:spPr>
            <a:xfrm rot="5400000">
              <a:off x="3527475" y="2352085"/>
              <a:ext cx="2269859" cy="2335599"/>
            </a:xfrm>
            <a:prstGeom prst="hexagon">
              <a:avLst/>
            </a:prstGeom>
            <a:solidFill>
              <a:srgbClr val="2440B3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670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1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pole tekstowe 30">
              <a:extLst>
                <a:ext uri="{FF2B5EF4-FFF2-40B4-BE49-F238E27FC236}">
                  <a16:creationId xmlns:a16="http://schemas.microsoft.com/office/drawing/2014/main" id="{E4223F8B-7BE5-52B1-F7F2-4A19018A2D6A}"/>
                </a:ext>
              </a:extLst>
            </p:cNvPr>
            <p:cNvSpPr txBox="1"/>
            <p:nvPr/>
          </p:nvSpPr>
          <p:spPr>
            <a:xfrm>
              <a:off x="3136455" y="3348753"/>
              <a:ext cx="264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Niepotrzebne obiekty</a:t>
              </a:r>
            </a:p>
          </p:txBody>
        </p: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394A33A9-C9CD-6334-DA5D-DEB9FEEB7601}"/>
              </a:ext>
            </a:extLst>
          </p:cNvPr>
          <p:cNvGrpSpPr/>
          <p:nvPr/>
        </p:nvGrpSpPr>
        <p:grpSpPr>
          <a:xfrm>
            <a:off x="7695125" y="3645503"/>
            <a:ext cx="2641425" cy="2269859"/>
            <a:chOff x="6160617" y="2367713"/>
            <a:chExt cx="2641425" cy="2269859"/>
          </a:xfrm>
        </p:grpSpPr>
        <p:sp>
          <p:nvSpPr>
            <p:cNvPr id="33" name="Sześciokąt 32">
              <a:extLst>
                <a:ext uri="{FF2B5EF4-FFF2-40B4-BE49-F238E27FC236}">
                  <a16:creationId xmlns:a16="http://schemas.microsoft.com/office/drawing/2014/main" id="{1EDAF693-89DB-8454-7471-5052CD795167}"/>
                </a:ext>
              </a:extLst>
            </p:cNvPr>
            <p:cNvSpPr/>
            <p:nvPr/>
          </p:nvSpPr>
          <p:spPr>
            <a:xfrm rot="5400000">
              <a:off x="6499313" y="2334843"/>
              <a:ext cx="2269859" cy="2335599"/>
            </a:xfrm>
            <a:prstGeom prst="hexagon">
              <a:avLst/>
            </a:prstGeom>
            <a:solidFill>
              <a:srgbClr val="2440B3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670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1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pole tekstowe 33">
              <a:extLst>
                <a:ext uri="{FF2B5EF4-FFF2-40B4-BE49-F238E27FC236}">
                  <a16:creationId xmlns:a16="http://schemas.microsoft.com/office/drawing/2014/main" id="{959CFCC5-1AE8-DB18-1F6A-1C026092F2B5}"/>
                </a:ext>
              </a:extLst>
            </p:cNvPr>
            <p:cNvSpPr txBox="1"/>
            <p:nvPr/>
          </p:nvSpPr>
          <p:spPr>
            <a:xfrm>
              <a:off x="6160617" y="3348753"/>
              <a:ext cx="264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Dobór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-18"/>
                  <a:ea typeface="+mn-ea"/>
                  <a:cs typeface="+mn-cs"/>
                </a:rPr>
                <a:t>kolorów</a:t>
              </a:r>
              <a:endPara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5AF4C241-2875-9E68-3727-1589E5ED1366}"/>
              </a:ext>
            </a:extLst>
          </p:cNvPr>
          <p:cNvSpPr txBox="1">
            <a:spLocks/>
          </p:cNvSpPr>
          <p:nvPr/>
        </p:nvSpPr>
        <p:spPr>
          <a:xfrm>
            <a:off x="1215233" y="169307"/>
            <a:ext cx="10321271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40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napotykane błędy</a:t>
            </a:r>
            <a:endParaRPr lang="pl-PL" cap="small">
              <a:solidFill>
                <a:sysClr val="window" lastClr="FFFFFF">
                  <a:lumMod val="85000"/>
                </a:sysClr>
              </a:solidFill>
              <a:latin typeface="Montserrat SemiBold" panose="00000700000000000000" pitchFamily="2" charset="-1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8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50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raz 52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900846B2-C7B6-E236-7AF3-11B53C42A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6B1C2DEC-8510-480E-E1B4-61AB8F94B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395326B0-01CF-E57C-DBD5-F6259F95CDD7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AF4C241-2875-9E68-3727-1589E5ED1366}"/>
              </a:ext>
            </a:extLst>
          </p:cNvPr>
          <p:cNvSpPr txBox="1">
            <a:spLocks/>
          </p:cNvSpPr>
          <p:nvPr/>
        </p:nvSpPr>
        <p:spPr>
          <a:xfrm>
            <a:off x="1201935" y="108509"/>
            <a:ext cx="10321271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40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od czego zacząć?</a:t>
            </a:r>
            <a:endParaRPr lang="pl-PL" cap="small">
              <a:solidFill>
                <a:sysClr val="window" lastClr="FFFFFF">
                  <a:lumMod val="85000"/>
                </a:sysClr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36" name="Obraz 35">
            <a:extLst>
              <a:ext uri="{FF2B5EF4-FFF2-40B4-BE49-F238E27FC236}">
                <a16:creationId xmlns:a16="http://schemas.microsoft.com/office/drawing/2014/main" id="{FA3AF3CB-9519-8209-7FC2-A3B6F86E2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4" y="400064"/>
            <a:ext cx="433533" cy="433533"/>
          </a:xfrm>
          <a:prstGeom prst="rect">
            <a:avLst/>
          </a:prstGeom>
        </p:spPr>
      </p:pic>
      <p:sp>
        <p:nvSpPr>
          <p:cNvPr id="37" name="Rectangle 5">
            <a:extLst>
              <a:ext uri="{FF2B5EF4-FFF2-40B4-BE49-F238E27FC236}">
                <a16:creationId xmlns:a16="http://schemas.microsoft.com/office/drawing/2014/main" id="{2CFC3158-A72C-40BE-61ED-B80AD6CAC80F}"/>
              </a:ext>
            </a:extLst>
          </p:cNvPr>
          <p:cNvSpPr/>
          <p:nvPr/>
        </p:nvSpPr>
        <p:spPr bwMode="auto">
          <a:xfrm>
            <a:off x="4776566" y="1567668"/>
            <a:ext cx="2552131" cy="582868"/>
          </a:xfrm>
          <a:prstGeom prst="rect">
            <a:avLst/>
          </a:prstGeom>
          <a:solidFill>
            <a:srgbClr val="4FA9CC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400" kern="0">
                <a:solidFill>
                  <a:schemeClr val="bg1"/>
                </a:solidFill>
                <a:latin typeface="Montserrat regular" panose="00000500000000000000" pitchFamily="2" charset="-18"/>
                <a:ea typeface="Segoe UI" pitchFamily="34" charset="0"/>
                <a:cs typeface="Segoe UI" pitchFamily="34" charset="0"/>
              </a:rPr>
              <a:t>Poznaj potrzeby odbiorców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regular" panose="00000500000000000000" pitchFamily="2" charset="-18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C0B86BA3-5BFD-15AD-A96D-57CBCFA7A994}"/>
              </a:ext>
            </a:extLst>
          </p:cNvPr>
          <p:cNvSpPr/>
          <p:nvPr/>
        </p:nvSpPr>
        <p:spPr bwMode="auto">
          <a:xfrm>
            <a:off x="4782916" y="2327992"/>
            <a:ext cx="2552131" cy="582868"/>
          </a:xfrm>
          <a:prstGeom prst="rect">
            <a:avLst/>
          </a:prstGeom>
          <a:solidFill>
            <a:srgbClr val="4FA9CC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regular" panose="00000500000000000000" pitchFamily="2" charset="-18"/>
                <a:ea typeface="Segoe UI" pitchFamily="34" charset="0"/>
                <a:cs typeface="Segoe UI" pitchFamily="34" charset="0"/>
              </a:rPr>
              <a:t>Stwórz szkic/prototyp raportu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regular" panose="00000500000000000000" pitchFamily="2" charset="-18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CED6F44A-95B3-C09A-AA39-99C82226407F}"/>
              </a:ext>
            </a:extLst>
          </p:cNvPr>
          <p:cNvSpPr/>
          <p:nvPr/>
        </p:nvSpPr>
        <p:spPr bwMode="auto">
          <a:xfrm>
            <a:off x="4776566" y="3835944"/>
            <a:ext cx="2552131" cy="582868"/>
          </a:xfrm>
          <a:prstGeom prst="rect">
            <a:avLst/>
          </a:prstGeom>
          <a:solidFill>
            <a:srgbClr val="4FA9CC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regular" panose="00000500000000000000" pitchFamily="2" charset="-18"/>
                <a:ea typeface="Segoe UI" pitchFamily="34" charset="0"/>
                <a:cs typeface="Segoe UI" pitchFamily="34" charset="0"/>
              </a:rPr>
              <a:t>Zbuduj raport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regular" panose="00000500000000000000" pitchFamily="2" charset="-18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72DB7393-A829-3086-A91F-D5462A3A9C2B}"/>
              </a:ext>
            </a:extLst>
          </p:cNvPr>
          <p:cNvSpPr/>
          <p:nvPr/>
        </p:nvSpPr>
        <p:spPr bwMode="auto">
          <a:xfrm>
            <a:off x="4782921" y="4584876"/>
            <a:ext cx="2552131" cy="582868"/>
          </a:xfrm>
          <a:prstGeom prst="rect">
            <a:avLst/>
          </a:prstGeom>
          <a:solidFill>
            <a:srgbClr val="4FA9CC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400" kern="0" dirty="0">
                <a:solidFill>
                  <a:schemeClr val="bg1"/>
                </a:solidFill>
                <a:latin typeface="Montserrat regular" panose="00000500000000000000" pitchFamily="2" charset="-18"/>
                <a:ea typeface="Segoe UI" pitchFamily="34" charset="0"/>
                <a:cs typeface="Segoe UI" pitchFamily="34" charset="0"/>
              </a:rPr>
              <a:t>Zbierz f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regular" panose="00000500000000000000" pitchFamily="2" charset="-18"/>
                <a:ea typeface="Segoe UI" pitchFamily="34" charset="0"/>
                <a:cs typeface="Segoe UI" pitchFamily="34" charset="0"/>
              </a:rPr>
              <a:t>eedback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regular" panose="00000500000000000000" pitchFamily="2" charset="-18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6C1A7049-574E-1730-4D5E-35657EF9C49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6052632" y="2150536"/>
            <a:ext cx="6350" cy="177456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10">
            <a:extLst>
              <a:ext uri="{FF2B5EF4-FFF2-40B4-BE49-F238E27FC236}">
                <a16:creationId xmlns:a16="http://schemas.microsoft.com/office/drawing/2014/main" id="{F734830A-4207-42C8-F0F7-4302D4F3313E}"/>
              </a:ext>
            </a:extLst>
          </p:cNvPr>
          <p:cNvCxnSpPr/>
          <p:nvPr/>
        </p:nvCxnSpPr>
        <p:spPr>
          <a:xfrm flipH="1">
            <a:off x="6058983" y="3583592"/>
            <a:ext cx="2" cy="2686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18">
            <a:extLst>
              <a:ext uri="{FF2B5EF4-FFF2-40B4-BE49-F238E27FC236}">
                <a16:creationId xmlns:a16="http://schemas.microsoft.com/office/drawing/2014/main" id="{34C922BD-63C5-7184-82D9-1E945EAB7583}"/>
              </a:ext>
            </a:extLst>
          </p:cNvPr>
          <p:cNvCxnSpPr>
            <a:cxnSpLocks/>
            <a:stCxn id="39" idx="3"/>
            <a:endCxn id="40" idx="3"/>
          </p:cNvCxnSpPr>
          <p:nvPr/>
        </p:nvCxnSpPr>
        <p:spPr>
          <a:xfrm>
            <a:off x="7328697" y="4127378"/>
            <a:ext cx="6355" cy="748932"/>
          </a:xfrm>
          <a:prstGeom prst="curvedConnector3">
            <a:avLst>
              <a:gd name="adj1" fmla="val 3697168"/>
            </a:avLst>
          </a:prstGeom>
          <a:ln>
            <a:solidFill>
              <a:srgbClr val="FF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20">
            <a:extLst>
              <a:ext uri="{FF2B5EF4-FFF2-40B4-BE49-F238E27FC236}">
                <a16:creationId xmlns:a16="http://schemas.microsoft.com/office/drawing/2014/main" id="{0286E270-BAAC-B352-FFE8-FEFDBEEE0D6E}"/>
              </a:ext>
            </a:extLst>
          </p:cNvPr>
          <p:cNvCxnSpPr>
            <a:cxnSpLocks/>
            <a:stCxn id="40" idx="1"/>
            <a:endCxn id="39" idx="1"/>
          </p:cNvCxnSpPr>
          <p:nvPr/>
        </p:nvCxnSpPr>
        <p:spPr>
          <a:xfrm rot="10800000">
            <a:off x="4776567" y="4127378"/>
            <a:ext cx="6355" cy="748932"/>
          </a:xfrm>
          <a:prstGeom prst="curvedConnector3">
            <a:avLst>
              <a:gd name="adj1" fmla="val 3697168"/>
            </a:avLst>
          </a:prstGeom>
          <a:ln>
            <a:solidFill>
              <a:srgbClr val="FF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13">
            <a:extLst>
              <a:ext uri="{FF2B5EF4-FFF2-40B4-BE49-F238E27FC236}">
                <a16:creationId xmlns:a16="http://schemas.microsoft.com/office/drawing/2014/main" id="{BD34C6B0-EA87-CB93-BC92-DFBF59BF5C76}"/>
              </a:ext>
            </a:extLst>
          </p:cNvPr>
          <p:cNvSpPr/>
          <p:nvPr/>
        </p:nvSpPr>
        <p:spPr>
          <a:xfrm>
            <a:off x="3888504" y="5548002"/>
            <a:ext cx="44149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000" spc="300">
                <a:solidFill>
                  <a:srgbClr val="FFFFFF"/>
                </a:solidFill>
                <a:latin typeface="Montserrat ExtraBold" panose="00000900000000000000" pitchFamily="2" charset="-18"/>
              </a:rPr>
              <a:t>PODEJŚCIE AGILE</a:t>
            </a:r>
            <a:endParaRPr lang="en-US" sz="3000" spc="300">
              <a:solidFill>
                <a:srgbClr val="FFFFFF"/>
              </a:solidFill>
              <a:latin typeface="Montserrat ExtraBold" panose="00000900000000000000" pitchFamily="2" charset="-18"/>
            </a:endParaRP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BCAD2847-8B36-6F07-E36B-023273C6270F}"/>
              </a:ext>
            </a:extLst>
          </p:cNvPr>
          <p:cNvSpPr/>
          <p:nvPr/>
        </p:nvSpPr>
        <p:spPr bwMode="auto">
          <a:xfrm>
            <a:off x="4782916" y="3081968"/>
            <a:ext cx="2552131" cy="582868"/>
          </a:xfrm>
          <a:prstGeom prst="rect">
            <a:avLst/>
          </a:prstGeom>
          <a:solidFill>
            <a:srgbClr val="4FA9CC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400" kern="0">
                <a:solidFill>
                  <a:schemeClr val="bg1"/>
                </a:solidFill>
                <a:latin typeface="Montserrat regular" panose="00000500000000000000" pitchFamily="2" charset="-18"/>
                <a:ea typeface="Segoe UI" pitchFamily="34" charset="0"/>
                <a:cs typeface="Segoe UI" pitchFamily="34" charset="0"/>
              </a:rPr>
              <a:t>Zbierz f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regular" panose="00000500000000000000" pitchFamily="2" charset="-18"/>
                <a:ea typeface="Segoe UI" pitchFamily="34" charset="0"/>
                <a:cs typeface="Segoe UI" pitchFamily="34" charset="0"/>
              </a:rPr>
              <a:t>eedback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regular" panose="00000500000000000000" pitchFamily="2" charset="-18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7" name="Straight Arrow Connector 15">
            <a:extLst>
              <a:ext uri="{FF2B5EF4-FFF2-40B4-BE49-F238E27FC236}">
                <a16:creationId xmlns:a16="http://schemas.microsoft.com/office/drawing/2014/main" id="{A259C528-E90A-5E07-9BA2-C28CB0B38E03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052632" y="3664836"/>
            <a:ext cx="7430" cy="171108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19">
            <a:extLst>
              <a:ext uri="{FF2B5EF4-FFF2-40B4-BE49-F238E27FC236}">
                <a16:creationId xmlns:a16="http://schemas.microsoft.com/office/drawing/2014/main" id="{FB4CE932-939D-2573-CCB0-B6ECEE036662}"/>
              </a:ext>
            </a:extLst>
          </p:cNvPr>
          <p:cNvCxnSpPr>
            <a:cxnSpLocks/>
            <a:stCxn id="46" idx="1"/>
            <a:endCxn id="38" idx="1"/>
          </p:cNvCxnSpPr>
          <p:nvPr/>
        </p:nvCxnSpPr>
        <p:spPr>
          <a:xfrm rot="10800000">
            <a:off x="4782916" y="2619426"/>
            <a:ext cx="12700" cy="753976"/>
          </a:xfrm>
          <a:prstGeom prst="curvedConnector3">
            <a:avLst>
              <a:gd name="adj1" fmla="val 1800000"/>
            </a:avLst>
          </a:prstGeom>
          <a:ln>
            <a:solidFill>
              <a:srgbClr val="FF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21">
            <a:extLst>
              <a:ext uri="{FF2B5EF4-FFF2-40B4-BE49-F238E27FC236}">
                <a16:creationId xmlns:a16="http://schemas.microsoft.com/office/drawing/2014/main" id="{E227CF87-A43B-19BC-113A-2F759D39931E}"/>
              </a:ext>
            </a:extLst>
          </p:cNvPr>
          <p:cNvCxnSpPr/>
          <p:nvPr/>
        </p:nvCxnSpPr>
        <p:spPr>
          <a:xfrm>
            <a:off x="7335047" y="2734041"/>
            <a:ext cx="12700" cy="99630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25">
            <a:extLst>
              <a:ext uri="{FF2B5EF4-FFF2-40B4-BE49-F238E27FC236}">
                <a16:creationId xmlns:a16="http://schemas.microsoft.com/office/drawing/2014/main" id="{C0BB0BA1-2188-61AF-A39A-7BB347D8FD63}"/>
              </a:ext>
            </a:extLst>
          </p:cNvPr>
          <p:cNvSpPr/>
          <p:nvPr/>
        </p:nvSpPr>
        <p:spPr bwMode="auto">
          <a:xfrm>
            <a:off x="1102327" y="2168050"/>
            <a:ext cx="2510025" cy="939482"/>
          </a:xfrm>
          <a:prstGeom prst="rect">
            <a:avLst/>
          </a:prstGeom>
          <a:solidFill>
            <a:srgbClr val="13215C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anose="00000700000000000000" pitchFamily="2" charset="-18"/>
                <a:ea typeface="Segoe UI" pitchFamily="34" charset="0"/>
                <a:cs typeface="Segoe UI" pitchFamily="34" charset="0"/>
              </a:rPr>
              <a:t>TOP </a:t>
            </a:r>
            <a:r>
              <a:rPr kumimoji="0" lang="pl-PL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anose="00000700000000000000" pitchFamily="2" charset="-18"/>
                <a:ea typeface="Segoe UI" pitchFamily="34" charset="0"/>
                <a:cs typeface="Segoe UI" pitchFamily="34" charset="0"/>
              </a:rPr>
              <a:t>6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anose="00000700000000000000" pitchFamily="2" charset="-18"/>
                <a:ea typeface="Segoe UI" pitchFamily="34" charset="0"/>
                <a:cs typeface="Segoe UI" pitchFamily="34" charset="0"/>
              </a:rPr>
              <a:t> </a:t>
            </a:r>
            <a:r>
              <a:rPr lang="pl-PL" sz="1600" kern="0">
                <a:solidFill>
                  <a:srgbClr val="FFFFFF"/>
                </a:solidFill>
                <a:latin typeface="Montserrat SemiBold" panose="00000700000000000000" pitchFamily="2" charset="-18"/>
                <a:ea typeface="Segoe UI" pitchFamily="34" charset="0"/>
                <a:cs typeface="Segoe UI" pitchFamily="34" charset="0"/>
              </a:rPr>
              <a:t>P</a:t>
            </a:r>
            <a:r>
              <a:rPr kumimoji="0" lang="pl-PL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anose="00000700000000000000" pitchFamily="2" charset="-18"/>
                <a:ea typeface="Segoe UI" pitchFamily="34" charset="0"/>
                <a:cs typeface="Segoe UI" pitchFamily="34" charset="0"/>
              </a:rPr>
              <a:t>YTAŃ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anose="00000700000000000000" pitchFamily="2" charset="-18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ounded Rectangle 26">
            <a:extLst>
              <a:ext uri="{FF2B5EF4-FFF2-40B4-BE49-F238E27FC236}">
                <a16:creationId xmlns:a16="http://schemas.microsoft.com/office/drawing/2014/main" id="{0698BEDE-A602-9E77-DF5E-CA4B215107CB}"/>
              </a:ext>
            </a:extLst>
          </p:cNvPr>
          <p:cNvSpPr/>
          <p:nvPr/>
        </p:nvSpPr>
        <p:spPr bwMode="auto">
          <a:xfrm>
            <a:off x="8386125" y="2074268"/>
            <a:ext cx="3137081" cy="1319543"/>
          </a:xfrm>
          <a:prstGeom prst="rect">
            <a:avLst/>
          </a:prstGeom>
          <a:solidFill>
            <a:srgbClr val="13215C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anose="00000700000000000000" pitchFamily="2" charset="-18"/>
                <a:ea typeface="Segoe UI" pitchFamily="34" charset="0"/>
                <a:cs typeface="Segoe UI" pitchFamily="34" charset="0"/>
              </a:rPr>
              <a:t>ROZPOCZNIJ TWORZENIE WIZUALIZACJI </a:t>
            </a:r>
            <a:br>
              <a:rPr kumimoji="0" lang="pl-PL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anose="00000700000000000000" pitchFamily="2" charset="-18"/>
                <a:ea typeface="Segoe UI" pitchFamily="34" charset="0"/>
                <a:cs typeface="Segoe UI" pitchFamily="34" charset="0"/>
              </a:rPr>
            </a:br>
            <a:r>
              <a:rPr kumimoji="0" lang="pl-PL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anose="00000700000000000000" pitchFamily="2" charset="-18"/>
                <a:ea typeface="Segoe UI" pitchFamily="34" charset="0"/>
                <a:cs typeface="Segoe UI" pitchFamily="34" charset="0"/>
              </a:rPr>
              <a:t>Z PRZYKŁADOWYMI DANYMI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anose="00000700000000000000" pitchFamily="2" charset="-18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A6E131E2-C1C4-2A01-2FAB-EFB572860BCB}"/>
              </a:ext>
            </a:extLst>
          </p:cNvPr>
          <p:cNvSpPr txBox="1"/>
          <p:nvPr/>
        </p:nvSpPr>
        <p:spPr>
          <a:xfrm>
            <a:off x="1116217" y="3303891"/>
            <a:ext cx="2689921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>
                <a:solidFill>
                  <a:srgbClr val="FFFFFF"/>
                </a:solidFill>
                <a:latin typeface="Montserrat regular" panose="00000500000000000000" pitchFamily="2" charset="-18"/>
              </a:rPr>
              <a:t>Kto</a:t>
            </a:r>
            <a:r>
              <a:rPr lang="en-US">
                <a:solidFill>
                  <a:srgbClr val="FFFFFF"/>
                </a:solidFill>
                <a:latin typeface="Montserrat regular" panose="00000500000000000000" pitchFamily="2" charset="-18"/>
              </a:rPr>
              <a:t>?	</a:t>
            </a:r>
            <a:r>
              <a:rPr lang="pl-PL">
                <a:solidFill>
                  <a:srgbClr val="FFFFFF"/>
                </a:solidFill>
                <a:latin typeface="Montserrat regular" panose="00000500000000000000" pitchFamily="2" charset="-18"/>
              </a:rPr>
              <a:t>  Gdzie</a:t>
            </a:r>
            <a:r>
              <a:rPr lang="en-US">
                <a:solidFill>
                  <a:srgbClr val="FFFFFF"/>
                </a:solidFill>
                <a:latin typeface="Montserrat regular" panose="00000500000000000000" pitchFamily="2" charset="-18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>
                <a:solidFill>
                  <a:srgbClr val="FFFFFF"/>
                </a:solidFill>
                <a:latin typeface="Montserrat regular" panose="00000500000000000000" pitchFamily="2" charset="-18"/>
              </a:rPr>
              <a:t>Co</a:t>
            </a:r>
            <a:r>
              <a:rPr lang="en-US">
                <a:solidFill>
                  <a:srgbClr val="FFFFFF"/>
                </a:solidFill>
                <a:latin typeface="Montserrat regular" panose="00000500000000000000" pitchFamily="2" charset="-18"/>
              </a:rPr>
              <a:t>?  	</a:t>
            </a:r>
            <a:r>
              <a:rPr lang="pl-PL">
                <a:solidFill>
                  <a:srgbClr val="FFFFFF"/>
                </a:solidFill>
                <a:latin typeface="Montserrat regular" panose="00000500000000000000" pitchFamily="2" charset="-18"/>
              </a:rPr>
              <a:t>  Jak dużo</a:t>
            </a:r>
            <a:r>
              <a:rPr lang="en-US">
                <a:solidFill>
                  <a:srgbClr val="FFFFFF"/>
                </a:solidFill>
                <a:latin typeface="Montserrat regular" panose="00000500000000000000" pitchFamily="2" charset="-18"/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>
                <a:solidFill>
                  <a:srgbClr val="FFFFFF"/>
                </a:solidFill>
                <a:latin typeface="Montserrat regular" panose="00000500000000000000" pitchFamily="2" charset="-18"/>
              </a:rPr>
              <a:t>Kiedy</a:t>
            </a:r>
            <a:r>
              <a:rPr lang="en-US">
                <a:solidFill>
                  <a:srgbClr val="FFFFFF"/>
                </a:solidFill>
                <a:latin typeface="Montserrat regular" panose="00000500000000000000" pitchFamily="2" charset="-18"/>
              </a:rPr>
              <a:t>?	</a:t>
            </a:r>
            <a:r>
              <a:rPr lang="pl-PL">
                <a:solidFill>
                  <a:srgbClr val="FFFFFF"/>
                </a:solidFill>
                <a:latin typeface="Montserrat regular" panose="00000500000000000000" pitchFamily="2" charset="-18"/>
              </a:rPr>
              <a:t>  Dlaczego</a:t>
            </a:r>
            <a:r>
              <a:rPr lang="en-US">
                <a:solidFill>
                  <a:srgbClr val="FFFFFF"/>
                </a:solidFill>
                <a:latin typeface="Montserrat regular" panose="00000500000000000000" pitchFamily="2" charset="-18"/>
              </a:rPr>
              <a:t>?  	</a:t>
            </a:r>
          </a:p>
        </p:txBody>
      </p:sp>
      <p:cxnSp>
        <p:nvCxnSpPr>
          <p:cNvPr id="24" name="Straight Arrow Connector 9">
            <a:extLst>
              <a:ext uri="{FF2B5EF4-FFF2-40B4-BE49-F238E27FC236}">
                <a16:creationId xmlns:a16="http://schemas.microsoft.com/office/drawing/2014/main" id="{3452A200-1D16-C68A-2B0B-D9CAFF1F6DE3}"/>
              </a:ext>
            </a:extLst>
          </p:cNvPr>
          <p:cNvCxnSpPr>
            <a:cxnSpLocks/>
          </p:cNvCxnSpPr>
          <p:nvPr/>
        </p:nvCxnSpPr>
        <p:spPr>
          <a:xfrm>
            <a:off x="6069985" y="2910860"/>
            <a:ext cx="6350" cy="177456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1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5" grpId="0"/>
      <p:bldP spid="46" grpId="0" animBg="1"/>
      <p:bldP spid="50" grpId="0" animBg="1"/>
      <p:bldP spid="51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16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60EB6111-64B5-CD14-DFE8-556D799BA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E9DEC0F7-88B9-89BA-74C2-CFFC51038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" y="1930364"/>
            <a:ext cx="6136854" cy="4633912"/>
          </a:xfrm>
        </p:spPr>
        <p:txBody>
          <a:bodyPr>
            <a:normAutofit/>
          </a:bodyPr>
          <a:lstStyle/>
          <a:p>
            <a:pPr algn="just" defTabSz="609630">
              <a:spcAft>
                <a:spcPts val="600"/>
              </a:spcAft>
              <a:defRPr/>
            </a:pPr>
            <a:r>
              <a:rPr lang="pl-PL" sz="2000" dirty="0">
                <a:solidFill>
                  <a:srgbClr val="FFC000"/>
                </a:solidFill>
                <a:latin typeface="Montserrat SemiBold" panose="00000700000000000000" pitchFamily="2" charset="-18"/>
              </a:rPr>
              <a:t>DATA STORYTELLING</a:t>
            </a:r>
          </a:p>
          <a:p>
            <a:pPr marL="800100" lvl="1" indent="-342900" algn="l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800" dirty="0">
                <a:solidFill>
                  <a:srgbClr val="FFFFFF"/>
                </a:solidFill>
                <a:latin typeface="Montserrat Light" panose="00000400000000000000" pitchFamily="2" charset="-18"/>
              </a:rPr>
              <a:t>Sztuka przekazywania kluczowych dla odbiorcy informacji w sposób łatwy </a:t>
            </a:r>
            <a:br>
              <a:rPr lang="pl-PL" sz="1800" dirty="0">
                <a:solidFill>
                  <a:srgbClr val="FFFFFF"/>
                </a:solidFill>
                <a:latin typeface="Montserrat Light" panose="00000400000000000000" pitchFamily="2" charset="-18"/>
              </a:rPr>
            </a:br>
            <a:r>
              <a:rPr lang="pl-PL" sz="1800" dirty="0">
                <a:solidFill>
                  <a:srgbClr val="FFFFFF"/>
                </a:solidFill>
                <a:latin typeface="Montserrat Light" panose="00000400000000000000" pitchFamily="2" charset="-18"/>
              </a:rPr>
              <a:t>i przystępny.</a:t>
            </a:r>
          </a:p>
          <a:p>
            <a:pPr marL="800100" lvl="1" indent="-342900" algn="l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800" dirty="0">
                <a:solidFill>
                  <a:srgbClr val="FFFFFF"/>
                </a:solidFill>
                <a:latin typeface="Montserrat Light" panose="00000400000000000000" pitchFamily="2" charset="-18"/>
              </a:rPr>
              <a:t>Raporty przedstawiające odpowiedzi na konkretne pytania.</a:t>
            </a:r>
          </a:p>
          <a:p>
            <a:pPr marL="800100" lvl="1" indent="-342900" algn="l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pl-PL" sz="1800" dirty="0">
                <a:solidFill>
                  <a:srgbClr val="FFFFFF"/>
                </a:solidFill>
                <a:latin typeface="Montserrat Light" panose="00000400000000000000" pitchFamily="2" charset="-18"/>
              </a:rPr>
              <a:t>Rzetelne i przemyślane wizualizacje.</a:t>
            </a:r>
          </a:p>
          <a:p>
            <a:pPr algn="just"/>
            <a:endParaRPr lang="pl-PL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endParaRPr lang="pl-P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4BAA46D-1D55-4B6F-1E3F-151D8C042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6" y="429870"/>
            <a:ext cx="418355" cy="41835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D76A2-877B-0F1E-9D17-608F52FF0B4A}"/>
              </a:ext>
            </a:extLst>
          </p:cNvPr>
          <p:cNvSpPr txBox="1">
            <a:spLocks/>
          </p:cNvSpPr>
          <p:nvPr/>
        </p:nvSpPr>
        <p:spPr>
          <a:xfrm>
            <a:off x="1215233" y="169307"/>
            <a:ext cx="10321271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40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wizualizacja danych a kontekst</a:t>
            </a:r>
            <a:endParaRPr lang="pl-PL" cap="small">
              <a:solidFill>
                <a:sysClr val="window" lastClr="FFFFFF">
                  <a:lumMod val="85000"/>
                </a:sysClr>
              </a:solidFill>
              <a:latin typeface="Montserrat SemiBold" panose="00000700000000000000" pitchFamily="2" charset="-18"/>
              <a:cs typeface="Calibri"/>
            </a:endParaRP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162AF6B3-D770-AF55-EE70-8EB5C7999758}"/>
              </a:ext>
            </a:extLst>
          </p:cNvPr>
          <p:cNvSpPr txBox="1"/>
          <p:nvPr/>
        </p:nvSpPr>
        <p:spPr>
          <a:xfrm>
            <a:off x="495300" y="5051596"/>
            <a:ext cx="727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>
                <a:solidFill>
                  <a:srgbClr val="FFFFFF"/>
                </a:solidFill>
                <a:latin typeface="Montserrat Medium" panose="00000600000000000000" pitchFamily="2" charset="-18"/>
              </a:rPr>
              <a:t>Celem raportu jest przykucie uwagi i zaangażowanie użytkownika w przekazywaną historię.</a:t>
            </a:r>
          </a:p>
          <a:p>
            <a:endParaRPr lang="pl-PL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5615778-6728-FE1B-690D-FA57B1E15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912958"/>
              </p:ext>
            </p:extLst>
          </p:nvPr>
        </p:nvGraphicFramePr>
        <p:xfrm>
          <a:off x="6375868" y="2067837"/>
          <a:ext cx="5517454" cy="411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Obraz 18">
            <a:extLst>
              <a:ext uri="{FF2B5EF4-FFF2-40B4-BE49-F238E27FC236}">
                <a16:creationId xmlns:a16="http://schemas.microsoft.com/office/drawing/2014/main" id="{771853F3-AA6C-DDBB-CE52-A65D59819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8CB63E65-AA3A-B6F5-3773-3D9F62CF62D5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42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D8896CD3-12CC-72BC-4C7C-B10D298B2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392"/>
            <a:ext cx="12192000" cy="477278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4DA404E-1167-457D-961E-A6A1BAEAC332}"/>
              </a:ext>
            </a:extLst>
          </p:cNvPr>
          <p:cNvSpPr txBox="1"/>
          <p:nvPr/>
        </p:nvSpPr>
        <p:spPr>
          <a:xfrm>
            <a:off x="2286528" y="3076608"/>
            <a:ext cx="9241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4800">
                <a:solidFill>
                  <a:prstClr val="white">
                    <a:lumMod val="85000"/>
                  </a:prstClr>
                </a:solidFill>
                <a:latin typeface="Montserrat SemiBold" panose="00000700000000000000" pitchFamily="2" charset="-18"/>
              </a:rPr>
              <a:t>O czym warto pamiętać?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600">
              <a:solidFill>
                <a:prstClr val="white">
                  <a:lumMod val="85000"/>
                </a:prstClr>
              </a:solidFill>
              <a:latin typeface="Montserrat SemiBold" panose="00000700000000000000" pitchFamily="2" charset="-1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SemiBold" panose="00000700000000000000" pitchFamily="2" charset="-18"/>
                <a:ea typeface="+mn-ea"/>
                <a:cs typeface="+mn-cs"/>
              </a:rPr>
              <a:t>Kilka ważnych wskazówek</a:t>
            </a:r>
            <a:endParaRPr kumimoji="0" lang="pl-PL" sz="2000" b="0" i="0" u="none" strike="noStrike" kern="1200" cap="none" spc="0" normalizeH="0" baseline="0" noProof="0">
              <a:ln>
                <a:noFill/>
              </a:ln>
              <a:solidFill>
                <a:srgbClr val="97D1F3"/>
              </a:solidFill>
              <a:effectLst/>
              <a:uLnTx/>
              <a:uFillTx/>
              <a:latin typeface="Montserrat SemiBold" panose="00000700000000000000" pitchFamily="2" charset="-18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21B6C4-4487-4173-898F-9CF2B0AA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114" y="658865"/>
            <a:ext cx="3913244" cy="9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8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16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2E90E464-8CD3-3C09-8D49-47B8AEAB5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10AB2A7F-5406-4B4B-9C67-EE66463295AA}"/>
              </a:ext>
            </a:extLst>
          </p:cNvPr>
          <p:cNvSpPr/>
          <p:nvPr/>
        </p:nvSpPr>
        <p:spPr>
          <a:xfrm>
            <a:off x="5974813" y="3244334"/>
            <a:ext cx="239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DCA7A5B-1A92-4551-BFA4-05C0C61DD931}"/>
              </a:ext>
            </a:extLst>
          </p:cNvPr>
          <p:cNvSpPr txBox="1"/>
          <p:nvPr/>
        </p:nvSpPr>
        <p:spPr>
          <a:xfrm>
            <a:off x="700246" y="1639233"/>
            <a:ext cx="74931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60963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i="0" u="none" strike="noStrike" kern="1200" cap="none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SemiBold" panose="00000700000000000000" pitchFamily="2" charset="-18"/>
              </a:rPr>
              <a:t>NAJWAŻNIEJSZE INFORMACJE POWINNY ZNALEŹĆ</a:t>
            </a:r>
            <a:r>
              <a:rPr lang="pl-PL" sz="2000">
                <a:solidFill>
                  <a:srgbClr val="FFC000"/>
                </a:solidFill>
                <a:latin typeface="Montserrat SemiBold" panose="00000700000000000000" pitchFamily="2" charset="-18"/>
              </a:rPr>
              <a:t> SIĘ W LEWYM GÓRNYM ROGU!</a:t>
            </a:r>
            <a:endParaRPr kumimoji="0" lang="en-US" sz="2000" i="0" u="none" strike="noStrike" kern="1200" cap="none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SemiBold" panose="00000700000000000000" pitchFamily="2" charset="-18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B6E7FF-E7F7-4AE7-B6E4-79EFF43C6BE2}"/>
              </a:ext>
            </a:extLst>
          </p:cNvPr>
          <p:cNvSpPr txBox="1"/>
          <p:nvPr/>
        </p:nvSpPr>
        <p:spPr>
          <a:xfrm>
            <a:off x="1215233" y="2527045"/>
            <a:ext cx="5260343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pl-PL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Montserrat Semi-Bold" panose="020B0604020202020204" charset="0"/>
              </a:rPr>
              <a:t>Przykłady:</a:t>
            </a:r>
          </a:p>
          <a:p>
            <a:pPr marL="57150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pl-PL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Montserrat Semi-Bold" panose="020B0604020202020204" charset="0"/>
              </a:rPr>
              <a:t>Tytuł zakładki</a:t>
            </a:r>
          </a:p>
          <a:p>
            <a:pPr marL="571500" lvl="2" indent="-285750" algn="just" defTabSz="60963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kumimoji="0" lang="pl-PL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 panose="00000600000000000000" pitchFamily="2" charset="-18"/>
                <a:ea typeface="+mn-ea"/>
                <a:cs typeface="+mn-cs"/>
              </a:rPr>
              <a:t>KPI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444733-1362-4125-9E34-9D3ECCAD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3" y="4071389"/>
            <a:ext cx="10237940" cy="13534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E838766B-2B5A-1EA6-F7A9-C0A6FC8627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894"/>
          <a:stretch/>
        </p:blipFill>
        <p:spPr>
          <a:xfrm>
            <a:off x="575115" y="366659"/>
            <a:ext cx="561456" cy="44122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862C584-1B28-49B7-74AC-349B6F8ED06D}"/>
              </a:ext>
            </a:extLst>
          </p:cNvPr>
          <p:cNvSpPr txBox="1">
            <a:spLocks/>
          </p:cNvSpPr>
          <p:nvPr/>
        </p:nvSpPr>
        <p:spPr>
          <a:xfrm>
            <a:off x="1215233" y="169307"/>
            <a:ext cx="10321271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wskazówka 1: </a:t>
            </a:r>
            <a:r>
              <a:rPr lang="pl-PL" sz="3200" cap="small">
                <a:solidFill>
                  <a:srgbClr val="97D1F3"/>
                </a:solidFill>
                <a:latin typeface="Montserrat SemiBold" panose="00000700000000000000" pitchFamily="2" charset="-18"/>
                <a:cs typeface="Calibri"/>
              </a:rPr>
              <a:t>lewy do prawego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E248AB89-40C4-FBE5-AE53-DB27660A0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CD1DDEEC-CD4D-E107-DE42-9BA8A692AF8C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39FF2C3-3719-9009-D2A1-27FB037AC908}"/>
              </a:ext>
            </a:extLst>
          </p:cNvPr>
          <p:cNvSpPr/>
          <p:nvPr/>
        </p:nvSpPr>
        <p:spPr>
          <a:xfrm>
            <a:off x="9537895" y="4612755"/>
            <a:ext cx="464234" cy="184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3AF2403-0A3C-EA61-2809-1D674A25CFF1}"/>
              </a:ext>
            </a:extLst>
          </p:cNvPr>
          <p:cNvSpPr/>
          <p:nvPr/>
        </p:nvSpPr>
        <p:spPr>
          <a:xfrm>
            <a:off x="9516793" y="5285595"/>
            <a:ext cx="464234" cy="10373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36CAC21-65DC-54F7-AB9D-AA46EB803AD9}"/>
              </a:ext>
            </a:extLst>
          </p:cNvPr>
          <p:cNvSpPr txBox="1"/>
          <p:nvPr/>
        </p:nvSpPr>
        <p:spPr>
          <a:xfrm>
            <a:off x="9501745" y="4615589"/>
            <a:ext cx="958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-18"/>
              </a:rPr>
              <a:t>Rok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29FB9381-2707-60B3-D3E3-CA58ED0EE95D}"/>
              </a:ext>
            </a:extLst>
          </p:cNvPr>
          <p:cNvSpPr/>
          <p:nvPr/>
        </p:nvSpPr>
        <p:spPr>
          <a:xfrm>
            <a:off x="9516793" y="4922221"/>
            <a:ext cx="464234" cy="1466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7ABFCFE-2205-E877-5721-7B77B2B43517}"/>
              </a:ext>
            </a:extLst>
          </p:cNvPr>
          <p:cNvSpPr txBox="1"/>
          <p:nvPr/>
        </p:nvSpPr>
        <p:spPr>
          <a:xfrm>
            <a:off x="9522847" y="4844041"/>
            <a:ext cx="958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>
                <a:solidFill>
                  <a:schemeClr val="bg1">
                    <a:lumMod val="50000"/>
                  </a:schemeClr>
                </a:solidFill>
              </a:rPr>
              <a:t>2021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B9B60C3B-13A4-5611-6FFB-D5856F833CA4}"/>
              </a:ext>
            </a:extLst>
          </p:cNvPr>
          <p:cNvSpPr/>
          <p:nvPr/>
        </p:nvSpPr>
        <p:spPr>
          <a:xfrm>
            <a:off x="2426676" y="4536830"/>
            <a:ext cx="5521569" cy="852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FFFF"/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5901E6A-82F0-CCB1-1F1B-2DB4F66FBE65}"/>
              </a:ext>
            </a:extLst>
          </p:cNvPr>
          <p:cNvSpPr/>
          <p:nvPr/>
        </p:nvSpPr>
        <p:spPr>
          <a:xfrm>
            <a:off x="1215233" y="4740811"/>
            <a:ext cx="1211443" cy="544783"/>
          </a:xfrm>
          <a:prstGeom prst="rect">
            <a:avLst/>
          </a:prstGeom>
          <a:solidFill>
            <a:srgbClr val="FFFFFF"/>
          </a:solidFill>
          <a:ln w="19050">
            <a:solidFill>
              <a:srgbClr val="97D1F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-18"/>
              </a:rPr>
              <a:t>30 483 zł</a:t>
            </a:r>
          </a:p>
          <a:p>
            <a:pPr algn="ctr"/>
            <a:r>
              <a:rPr lang="pl-PL" sz="7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-18"/>
              </a:rPr>
              <a:t>sprzedaż wartościowa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7045E55A-736E-FAA0-3E5B-5F27F2AC8159}"/>
              </a:ext>
            </a:extLst>
          </p:cNvPr>
          <p:cNvSpPr/>
          <p:nvPr/>
        </p:nvSpPr>
        <p:spPr>
          <a:xfrm>
            <a:off x="2922113" y="4740811"/>
            <a:ext cx="1211443" cy="544783"/>
          </a:xfrm>
          <a:prstGeom prst="rect">
            <a:avLst/>
          </a:prstGeom>
          <a:solidFill>
            <a:srgbClr val="FFFFFF"/>
          </a:solidFill>
          <a:ln w="19050">
            <a:solidFill>
              <a:srgbClr val="97D1F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-18"/>
              </a:rPr>
              <a:t>15 000zł</a:t>
            </a:r>
          </a:p>
          <a:p>
            <a:pPr algn="ctr"/>
            <a:r>
              <a:rPr lang="pl-PL" sz="7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-18"/>
              </a:rPr>
              <a:t>sprzedaż ilościowa</a:t>
            </a:r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B7F569DA-C79C-BB7B-8FEF-0699991B91FA}"/>
              </a:ext>
            </a:extLst>
          </p:cNvPr>
          <p:cNvSpPr/>
          <p:nvPr/>
        </p:nvSpPr>
        <p:spPr>
          <a:xfrm>
            <a:off x="4628993" y="4740811"/>
            <a:ext cx="1211443" cy="544783"/>
          </a:xfrm>
          <a:prstGeom prst="rect">
            <a:avLst/>
          </a:prstGeom>
          <a:solidFill>
            <a:srgbClr val="FFFFFF"/>
          </a:solidFill>
          <a:ln w="19050">
            <a:solidFill>
              <a:srgbClr val="97D1F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-18"/>
              </a:rPr>
              <a:t>30%</a:t>
            </a:r>
          </a:p>
          <a:p>
            <a:pPr algn="ctr"/>
            <a:r>
              <a:rPr lang="pl-PL" sz="7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-18"/>
              </a:rPr>
              <a:t>marża brutto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44864AB7-20C7-571A-E56D-01B0196336F3}"/>
              </a:ext>
            </a:extLst>
          </p:cNvPr>
          <p:cNvSpPr/>
          <p:nvPr/>
        </p:nvSpPr>
        <p:spPr>
          <a:xfrm>
            <a:off x="6335873" y="4740811"/>
            <a:ext cx="1211443" cy="544783"/>
          </a:xfrm>
          <a:prstGeom prst="rect">
            <a:avLst/>
          </a:prstGeom>
          <a:solidFill>
            <a:srgbClr val="FFFFFF"/>
          </a:solidFill>
          <a:ln w="19050">
            <a:solidFill>
              <a:srgbClr val="97D1F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-18"/>
              </a:rPr>
              <a:t>23 582</a:t>
            </a:r>
          </a:p>
          <a:p>
            <a:pPr algn="ctr"/>
            <a:r>
              <a:rPr lang="pl-PL" sz="7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-18"/>
              </a:rPr>
              <a:t>ilość klientów</a:t>
            </a:r>
          </a:p>
        </p:txBody>
      </p:sp>
    </p:spTree>
    <p:extLst>
      <p:ext uri="{BB962C8B-B14F-4D97-AF65-F5344CB8AC3E}">
        <p14:creationId xmlns:p14="http://schemas.microsoft.com/office/powerpoint/2010/main" val="398185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15" descr="Obraz zawierający obiekt na zewnątrz, sieć&#10;&#10;Opis wygenerowany automatycznie">
            <a:extLst>
              <a:ext uri="{FF2B5EF4-FFF2-40B4-BE49-F238E27FC236}">
                <a16:creationId xmlns:a16="http://schemas.microsoft.com/office/drawing/2014/main" id="{04916557-3AB7-1C79-A88B-37B016704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719"/>
            <a:ext cx="12192000" cy="47727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0B2180-E0D7-84D1-3EF9-B109E215D765}"/>
              </a:ext>
            </a:extLst>
          </p:cNvPr>
          <p:cNvSpPr txBox="1">
            <a:spLocks/>
          </p:cNvSpPr>
          <p:nvPr/>
        </p:nvSpPr>
        <p:spPr>
          <a:xfrm>
            <a:off x="368927" y="72031"/>
            <a:ext cx="10321271" cy="939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pl-PL" sz="3200" cap="small">
                <a:solidFill>
                  <a:sysClr val="window" lastClr="FFFFFF">
                    <a:lumMod val="85000"/>
                  </a:sysClr>
                </a:solidFill>
                <a:latin typeface="Montserrat SemiBold" panose="00000700000000000000" pitchFamily="2" charset="-18"/>
                <a:cs typeface="Calibri"/>
              </a:rPr>
              <a:t>jak zagospodarować przestrzeń?</a:t>
            </a:r>
            <a:endParaRPr lang="pl-PL" sz="3600" cap="small">
              <a:solidFill>
                <a:srgbClr val="97D1F3"/>
              </a:solidFill>
              <a:latin typeface="Montserrat SemiBold" panose="00000700000000000000" pitchFamily="2" charset="-18"/>
              <a:cs typeface="Calibri"/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D32B6021-BBC2-F01A-A0E8-73019B967C30}"/>
              </a:ext>
            </a:extLst>
          </p:cNvPr>
          <p:cNvSpPr/>
          <p:nvPr/>
        </p:nvSpPr>
        <p:spPr>
          <a:xfrm>
            <a:off x="995082" y="1583555"/>
            <a:ext cx="4947876" cy="2127994"/>
          </a:xfrm>
          <a:prstGeom prst="rect">
            <a:avLst/>
          </a:prstGeom>
          <a:solidFill>
            <a:srgbClr val="4FA9CC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C9016D8-D883-C86E-DE88-2DB3F61F837E}"/>
              </a:ext>
            </a:extLst>
          </p:cNvPr>
          <p:cNvSpPr/>
          <p:nvPr/>
        </p:nvSpPr>
        <p:spPr>
          <a:xfrm>
            <a:off x="5942958" y="1583555"/>
            <a:ext cx="4947876" cy="2127994"/>
          </a:xfrm>
          <a:prstGeom prst="rect">
            <a:avLst/>
          </a:prstGeom>
          <a:solidFill>
            <a:srgbClr val="4FA9CC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3503C08-124C-AD95-FCA8-2652248700C2}"/>
              </a:ext>
            </a:extLst>
          </p:cNvPr>
          <p:cNvSpPr/>
          <p:nvPr/>
        </p:nvSpPr>
        <p:spPr>
          <a:xfrm>
            <a:off x="995082" y="3711549"/>
            <a:ext cx="4947876" cy="2127994"/>
          </a:xfrm>
          <a:prstGeom prst="rect">
            <a:avLst/>
          </a:prstGeom>
          <a:solidFill>
            <a:srgbClr val="4FA9CC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854E1E7E-6532-421B-5082-671355658739}"/>
              </a:ext>
            </a:extLst>
          </p:cNvPr>
          <p:cNvSpPr/>
          <p:nvPr/>
        </p:nvSpPr>
        <p:spPr>
          <a:xfrm>
            <a:off x="5942958" y="3711549"/>
            <a:ext cx="4947876" cy="2127994"/>
          </a:xfrm>
          <a:prstGeom prst="rect">
            <a:avLst/>
          </a:prstGeom>
          <a:solidFill>
            <a:srgbClr val="4FA9CC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CC4971AB-B0D5-4221-67A7-0693802C3E31}"/>
              </a:ext>
            </a:extLst>
          </p:cNvPr>
          <p:cNvSpPr/>
          <p:nvPr/>
        </p:nvSpPr>
        <p:spPr>
          <a:xfrm>
            <a:off x="3548929" y="2898002"/>
            <a:ext cx="4706471" cy="1627094"/>
          </a:xfrm>
          <a:prstGeom prst="rect">
            <a:avLst/>
          </a:prstGeom>
          <a:solidFill>
            <a:srgbClr val="1321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0CF954F-10F3-EE45-59C5-0F8FA4050DAF}"/>
              </a:ext>
            </a:extLst>
          </p:cNvPr>
          <p:cNvSpPr txBox="1"/>
          <p:nvPr/>
        </p:nvSpPr>
        <p:spPr>
          <a:xfrm>
            <a:off x="1179506" y="2030484"/>
            <a:ext cx="457902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l-PL">
                <a:solidFill>
                  <a:schemeClr val="bg1"/>
                </a:solidFill>
                <a:latin typeface="Montserrat ExtraBold" panose="00000900000000000000" pitchFamily="2" charset="-18"/>
              </a:rPr>
              <a:t>NAJWAŻNIEJSZY OBSZAR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D631ABE-81A0-2010-A224-8F02D8D37537}"/>
              </a:ext>
            </a:extLst>
          </p:cNvPr>
          <p:cNvSpPr txBox="1"/>
          <p:nvPr/>
        </p:nvSpPr>
        <p:spPr>
          <a:xfrm>
            <a:off x="6646606" y="2015754"/>
            <a:ext cx="393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>
                <a:solidFill>
                  <a:schemeClr val="bg1"/>
                </a:solidFill>
                <a:latin typeface="Montserrat Medium" panose="00000600000000000000" pitchFamily="2" charset="-18"/>
              </a:rPr>
              <a:t>Drugi ważny </a:t>
            </a:r>
            <a:br>
              <a:rPr lang="pl-PL">
                <a:solidFill>
                  <a:schemeClr val="bg1"/>
                </a:solidFill>
                <a:latin typeface="Montserrat Medium" panose="00000600000000000000" pitchFamily="2" charset="-18"/>
              </a:rPr>
            </a:br>
            <a:r>
              <a:rPr lang="pl-PL">
                <a:solidFill>
                  <a:schemeClr val="bg1"/>
                </a:solidFill>
                <a:latin typeface="Montserrat Medium" panose="00000600000000000000" pitchFamily="2" charset="-18"/>
              </a:rPr>
              <a:t>obszar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B9E1E6C-F0D7-17B2-381B-BDB5E4BC0B4F}"/>
              </a:ext>
            </a:extLst>
          </p:cNvPr>
          <p:cNvSpPr txBox="1"/>
          <p:nvPr/>
        </p:nvSpPr>
        <p:spPr>
          <a:xfrm>
            <a:off x="1301166" y="4752161"/>
            <a:ext cx="353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solidFill>
                  <a:schemeClr val="bg1"/>
                </a:solidFill>
                <a:latin typeface="Montserrat Medium" panose="00000600000000000000" pitchFamily="2" charset="-18"/>
              </a:rPr>
              <a:t>Trzeci ważny </a:t>
            </a:r>
            <a:br>
              <a:rPr lang="pl-PL">
                <a:solidFill>
                  <a:schemeClr val="bg1"/>
                </a:solidFill>
                <a:latin typeface="Montserrat Medium" panose="00000600000000000000" pitchFamily="2" charset="-18"/>
              </a:rPr>
            </a:br>
            <a:r>
              <a:rPr lang="pl-PL">
                <a:solidFill>
                  <a:schemeClr val="bg1"/>
                </a:solidFill>
                <a:latin typeface="Montserrat Medium" panose="00000600000000000000" pitchFamily="2" charset="-18"/>
              </a:rPr>
              <a:t>obszar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AA801FA-894F-7D3E-CD5B-C878899EC5C7}"/>
              </a:ext>
            </a:extLst>
          </p:cNvPr>
          <p:cNvSpPr txBox="1"/>
          <p:nvPr/>
        </p:nvSpPr>
        <p:spPr>
          <a:xfrm>
            <a:off x="7048336" y="4775546"/>
            <a:ext cx="353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>
                <a:solidFill>
                  <a:schemeClr val="bg1"/>
                </a:solidFill>
                <a:latin typeface="Montserrat Medium" panose="00000600000000000000" pitchFamily="2" charset="-18"/>
              </a:rPr>
              <a:t>Najmniej ważny obszar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6B448B00-D178-029C-0993-77FC3F21D379}"/>
              </a:ext>
            </a:extLst>
          </p:cNvPr>
          <p:cNvSpPr txBox="1"/>
          <p:nvPr/>
        </p:nvSpPr>
        <p:spPr>
          <a:xfrm>
            <a:off x="4133957" y="3388382"/>
            <a:ext cx="353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>
                <a:solidFill>
                  <a:schemeClr val="bg1"/>
                </a:solidFill>
                <a:latin typeface="Montserrat SemiBold" panose="00000700000000000000" pitchFamily="2" charset="-18"/>
              </a:rPr>
              <a:t>GDZIE LUDZIE SKUPIAJĄ SWOJĄ UWAGĘ?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11BAA52D-C28D-BFA4-A766-7F0F4F998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232" y="446957"/>
            <a:ext cx="1162807" cy="280630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D035E84C-B9E3-6153-0B57-1D0A5269CC0F}"/>
              </a:ext>
            </a:extLst>
          </p:cNvPr>
          <p:cNvSpPr txBox="1"/>
          <p:nvPr/>
        </p:nvSpPr>
        <p:spPr>
          <a:xfrm>
            <a:off x="11019500" y="6411043"/>
            <a:ext cx="8185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1" cap="small">
                <a:solidFill>
                  <a:srgbClr val="B0B1B1"/>
                </a:solidFill>
                <a:latin typeface="Montserrat Light" panose="00000400000000000000" pitchFamily="2" charset="-18"/>
                <a:cs typeface="Calibri"/>
              </a:rPr>
              <a:t>tidk.pl</a:t>
            </a: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B0B1B1"/>
              </a:solidFill>
              <a:effectLst/>
              <a:uLnTx/>
              <a:uFillTx/>
              <a:latin typeface="Montserrat Light" panose="00000400000000000000" pitchFamily="2" charset="-18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64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2.xml><?xml version="1.0" encoding="utf-8"?>
<a:theme xmlns:a="http://schemas.openxmlformats.org/drawingml/2006/main" name="3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iestandardowy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E22D4193C92B4EA5989A315D0DD887" ma:contentTypeVersion="2" ma:contentTypeDescription="Create a new document." ma:contentTypeScope="" ma:versionID="86fb99153da5f847a73c9654642bde53">
  <xsd:schema xmlns:xsd="http://www.w3.org/2001/XMLSchema" xmlns:xs="http://www.w3.org/2001/XMLSchema" xmlns:p="http://schemas.microsoft.com/office/2006/metadata/properties" xmlns:ns2="9fd5bf1e-4e1d-45fe-8bc2-04adabd59057" targetNamespace="http://schemas.microsoft.com/office/2006/metadata/properties" ma:root="true" ma:fieldsID="bccedc617ef9a978f1f12f96a3b96300" ns2:_="">
    <xsd:import namespace="9fd5bf1e-4e1d-45fe-8bc2-04adabd590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5bf1e-4e1d-45fe-8bc2-04adabd590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F99321-EFAF-45A4-9400-89D902523787}">
  <ds:schemaRefs>
    <ds:schemaRef ds:uri="9fd5bf1e-4e1d-45fe-8bc2-04adabd59057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91F54B4-B6CE-4411-BFBE-2ADE98F819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83F2AE-EFF5-47E1-927C-430AC616B78A}">
  <ds:schemaRefs>
    <ds:schemaRef ds:uri="9fd5bf1e-4e1d-45fe-8bc2-04adabd590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1884</Words>
  <Application>Microsoft Office PowerPoint</Application>
  <PresentationFormat>Panoramiczny</PresentationFormat>
  <Paragraphs>371</Paragraphs>
  <Slides>40</Slides>
  <Notes>28</Notes>
  <HiddenSlides>0</HiddenSlides>
  <MMClips>0</MMClips>
  <ScaleCrop>false</ScaleCrop>
  <HeadingPairs>
    <vt:vector size="6" baseType="variant">
      <vt:variant>
        <vt:lpstr>Używane czcionki</vt:lpstr>
      </vt:variant>
      <vt:variant>
        <vt:i4>15</vt:i4>
      </vt:variant>
      <vt:variant>
        <vt:lpstr>Motyw</vt:lpstr>
      </vt:variant>
      <vt:variant>
        <vt:i4>6</vt:i4>
      </vt:variant>
      <vt:variant>
        <vt:lpstr>Tytuły slajdów</vt:lpstr>
      </vt:variant>
      <vt:variant>
        <vt:i4>40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Montserrat</vt:lpstr>
      <vt:lpstr>Montserrat ExtraBold</vt:lpstr>
      <vt:lpstr>Montserrat Light</vt:lpstr>
      <vt:lpstr>Montserrat Medium</vt:lpstr>
      <vt:lpstr>Montserrat Regular</vt:lpstr>
      <vt:lpstr>Montserrat Regular</vt:lpstr>
      <vt:lpstr>Montserrat SemiBold</vt:lpstr>
      <vt:lpstr>Segoe UI</vt:lpstr>
      <vt:lpstr>Segoe UI Semibold</vt:lpstr>
      <vt:lpstr>Segoe UI Semilight</vt:lpstr>
      <vt:lpstr>Wingdings</vt:lpstr>
      <vt:lpstr>4_WHITE TEMPLATE</vt:lpstr>
      <vt:lpstr>3_WHITE TEMPLATE</vt:lpstr>
      <vt:lpstr>1_Office Theme</vt:lpstr>
      <vt:lpstr>Office Theme</vt:lpstr>
      <vt:lpstr>2_Motyw pakietu Office</vt:lpstr>
      <vt:lpstr>2_Office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Marta Urbaniak</dc:creator>
  <cp:lastModifiedBy>Luiza Frąckowiak</cp:lastModifiedBy>
  <cp:revision>2</cp:revision>
  <dcterms:created xsi:type="dcterms:W3CDTF">2020-11-20T12:19:24Z</dcterms:created>
  <dcterms:modified xsi:type="dcterms:W3CDTF">2022-05-30T06:27:34Z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0x010100D1E22D4193C92B4EA5989A315D0DD887</vt:lpwstr>
  </property>
</Properties>
</file>